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22" r:id="rId2"/>
  </p:sldMasterIdLst>
  <p:notesMasterIdLst>
    <p:notesMasterId r:id="rId50"/>
  </p:notesMasterIdLst>
  <p:sldIdLst>
    <p:sldId id="444" r:id="rId3"/>
    <p:sldId id="656" r:id="rId4"/>
    <p:sldId id="573" r:id="rId5"/>
    <p:sldId id="598" r:id="rId6"/>
    <p:sldId id="599" r:id="rId7"/>
    <p:sldId id="600" r:id="rId8"/>
    <p:sldId id="601" r:id="rId9"/>
    <p:sldId id="603" r:id="rId10"/>
    <p:sldId id="605" r:id="rId11"/>
    <p:sldId id="607" r:id="rId12"/>
    <p:sldId id="606" r:id="rId13"/>
    <p:sldId id="609" r:id="rId14"/>
    <p:sldId id="608" r:id="rId15"/>
    <p:sldId id="610" r:id="rId16"/>
    <p:sldId id="611" r:id="rId17"/>
    <p:sldId id="612" r:id="rId18"/>
    <p:sldId id="613" r:id="rId19"/>
    <p:sldId id="615" r:id="rId20"/>
    <p:sldId id="616" r:id="rId21"/>
    <p:sldId id="618" r:id="rId22"/>
    <p:sldId id="619" r:id="rId23"/>
    <p:sldId id="621" r:id="rId24"/>
    <p:sldId id="622" r:id="rId25"/>
    <p:sldId id="623" r:id="rId26"/>
    <p:sldId id="650" r:id="rId27"/>
    <p:sldId id="624" r:id="rId28"/>
    <p:sldId id="626" r:id="rId29"/>
    <p:sldId id="627" r:id="rId30"/>
    <p:sldId id="628" r:id="rId31"/>
    <p:sldId id="629" r:id="rId32"/>
    <p:sldId id="630" r:id="rId33"/>
    <p:sldId id="631" r:id="rId34"/>
    <p:sldId id="633" r:id="rId35"/>
    <p:sldId id="634" r:id="rId36"/>
    <p:sldId id="635" r:id="rId37"/>
    <p:sldId id="636" r:id="rId38"/>
    <p:sldId id="637" r:id="rId39"/>
    <p:sldId id="638" r:id="rId40"/>
    <p:sldId id="639" r:id="rId41"/>
    <p:sldId id="643" r:id="rId42"/>
    <p:sldId id="640" r:id="rId43"/>
    <p:sldId id="644" r:id="rId44"/>
    <p:sldId id="646" r:id="rId45"/>
    <p:sldId id="647" r:id="rId46"/>
    <p:sldId id="648" r:id="rId47"/>
    <p:sldId id="655" r:id="rId48"/>
    <p:sldId id="368" r:id="rId49"/>
  </p:sldIdLst>
  <p:sldSz cx="9144000" cy="5143500" type="screen16x9"/>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 xmlns:p15="http://schemas.microsoft.com/office/powerpoint/2012/main">
        <p15:guide id="1" orient="horz" pos="1688">
          <p15:clr>
            <a:srgbClr val="A4A3A4"/>
          </p15:clr>
        </p15:guide>
        <p15:guide id="2" pos="289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info" initials="c" lastIdx="2" clrIdx="0">
    <p:extLst>
      <p:ext uri="{19B8F6BF-5375-455C-9EA6-DF929625EA0E}">
        <p15:presenceInfo xmlns="" xmlns:p15="http://schemas.microsoft.com/office/powerpoint/2012/main" userId="capinf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00"/>
    <a:srgbClr val="6493D3"/>
    <a:srgbClr val="6092D1"/>
    <a:srgbClr val="5F91D0"/>
    <a:srgbClr val="0033CC"/>
    <a:srgbClr val="4F96FF"/>
    <a:srgbClr val="10D1F8"/>
    <a:srgbClr val="FF7C80"/>
    <a:srgbClr val="F6A898"/>
    <a:srgbClr val="EF6D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8" autoAdjust="0"/>
    <p:restoredTop sz="96569" autoAdjust="0"/>
  </p:normalViewPr>
  <p:slideViewPr>
    <p:cSldViewPr showGuides="1">
      <p:cViewPr varScale="1">
        <p:scale>
          <a:sx n="112" d="100"/>
          <a:sy n="112" d="100"/>
        </p:scale>
        <p:origin x="-581" y="-82"/>
      </p:cViewPr>
      <p:guideLst>
        <p:guide orient="horz" pos="1688"/>
        <p:guide pos="2891"/>
      </p:guideLst>
    </p:cSldViewPr>
  </p:slideViewPr>
  <p:outlineViewPr>
    <p:cViewPr>
      <p:scale>
        <a:sx n="33" d="100"/>
        <a:sy n="33" d="100"/>
      </p:scale>
      <p:origin x="0" y="845"/>
    </p:cViewPr>
  </p:outlineViewPr>
  <p:notesTextViewPr>
    <p:cViewPr>
      <p:scale>
        <a:sx n="100" d="100"/>
        <a:sy n="100" d="100"/>
      </p:scale>
      <p:origin x="0" y="19"/>
    </p:cViewPr>
  </p:notesTextViewPr>
  <p:sorterViewPr showFormatting="0">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7CF8F-FDEF-479C-AB34-B1D4454D277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DFC16791-1B90-4E13-A70B-C1F85462AFC5}">
      <dgm:prSet phldrT="[文本]" custT="1"/>
      <dgm:spPr/>
      <dgm:t>
        <a:bodyPr/>
        <a:lstStyle/>
        <a:p>
          <a:pPr algn="ctr"/>
          <a:r>
            <a:rPr lang="zh-CN" altLang="en-US" sz="1800" b="1" dirty="0" smtClean="0">
              <a:latin typeface="仿宋_GB2312" pitchFamily="49" charset="-122"/>
              <a:ea typeface="仿宋_GB2312" pitchFamily="49" charset="-122"/>
            </a:rPr>
            <a:t>领导职务</a:t>
          </a:r>
          <a:endParaRPr lang="zh-CN" altLang="en-US" sz="1800" b="1" dirty="0">
            <a:latin typeface="仿宋_GB2312" pitchFamily="49" charset="-122"/>
            <a:ea typeface="仿宋_GB2312" pitchFamily="49" charset="-122"/>
          </a:endParaRPr>
        </a:p>
      </dgm:t>
    </dgm:pt>
    <dgm:pt modelId="{61BAC4D3-F441-46A8-A38F-1F4DEBFD3D7F}" type="parTrans" cxnId="{3D4C6D78-F817-49BE-8CB1-0C7C089F10A3}">
      <dgm:prSet/>
      <dgm:spPr/>
      <dgm:t>
        <a:bodyPr/>
        <a:lstStyle/>
        <a:p>
          <a:pPr algn="ctr"/>
          <a:endParaRPr lang="zh-CN" altLang="en-US"/>
        </a:p>
      </dgm:t>
    </dgm:pt>
    <dgm:pt modelId="{4E712F92-B43E-4254-BB6F-17E66F5281D3}" type="sibTrans" cxnId="{3D4C6D78-F817-49BE-8CB1-0C7C089F10A3}">
      <dgm:prSet/>
      <dgm:spPr/>
      <dgm:t>
        <a:bodyPr/>
        <a:lstStyle/>
        <a:p>
          <a:pPr algn="ctr"/>
          <a:endParaRPr lang="zh-CN" altLang="en-US"/>
        </a:p>
      </dgm:t>
    </dgm:pt>
    <dgm:pt modelId="{6F7BFDBD-451F-42FF-BAF6-E9557897486E}">
      <dgm:prSet phldrT="[文本]" custT="1"/>
      <dgm:spPr/>
      <dgm:t>
        <a:bodyPr vert="eaVert"/>
        <a:lstStyle/>
        <a:p>
          <a:pPr algn="ctr"/>
          <a:r>
            <a:rPr lang="zh-CN" altLang="en-US" sz="1800" dirty="0" smtClean="0">
              <a:latin typeface="仿宋_GB2312" pitchFamily="49" charset="-122"/>
              <a:ea typeface="仿宋_GB2312" pitchFamily="49" charset="-122"/>
            </a:rPr>
            <a:t>国家级正职</a:t>
          </a:r>
          <a:endParaRPr lang="zh-CN" altLang="en-US" sz="1800" dirty="0">
            <a:latin typeface="仿宋_GB2312" pitchFamily="49" charset="-122"/>
            <a:ea typeface="仿宋_GB2312" pitchFamily="49" charset="-122"/>
          </a:endParaRPr>
        </a:p>
      </dgm:t>
    </dgm:pt>
    <dgm:pt modelId="{45EC541E-EFE5-4F3B-BC9D-1ECE37BD04C3}" type="parTrans" cxnId="{386B47E4-2F4D-4608-8164-F4985CA8EC46}">
      <dgm:prSet/>
      <dgm:spPr/>
      <dgm:t>
        <a:bodyPr/>
        <a:lstStyle/>
        <a:p>
          <a:pPr algn="ctr"/>
          <a:endParaRPr lang="zh-CN" altLang="en-US"/>
        </a:p>
      </dgm:t>
    </dgm:pt>
    <dgm:pt modelId="{8C2CE1E9-1205-4191-B15A-EDAEAE5292F5}" type="sibTrans" cxnId="{386B47E4-2F4D-4608-8164-F4985CA8EC46}">
      <dgm:prSet/>
      <dgm:spPr/>
      <dgm:t>
        <a:bodyPr/>
        <a:lstStyle/>
        <a:p>
          <a:pPr algn="ctr"/>
          <a:endParaRPr lang="zh-CN" altLang="en-US"/>
        </a:p>
      </dgm:t>
    </dgm:pt>
    <dgm:pt modelId="{0627EBF1-0374-44AE-B187-32F41171171E}">
      <dgm:prSet phldrT="[文本]" custT="1"/>
      <dgm:spPr/>
      <dgm:t>
        <a:bodyPr vert="eaVert"/>
        <a:lstStyle/>
        <a:p>
          <a:pPr algn="ctr"/>
          <a:r>
            <a:rPr lang="zh-CN" altLang="en-US" sz="1800" dirty="0" smtClean="0">
              <a:latin typeface="仿宋_GB2312" pitchFamily="49" charset="-122"/>
              <a:ea typeface="仿宋_GB2312" pitchFamily="49" charset="-122"/>
            </a:rPr>
            <a:t>国家级副职</a:t>
          </a:r>
          <a:endParaRPr lang="zh-CN" altLang="en-US" sz="1800" dirty="0">
            <a:latin typeface="仿宋_GB2312" pitchFamily="49" charset="-122"/>
            <a:ea typeface="仿宋_GB2312" pitchFamily="49" charset="-122"/>
          </a:endParaRPr>
        </a:p>
      </dgm:t>
    </dgm:pt>
    <dgm:pt modelId="{D98AC1E9-27DF-455D-82A6-276C04E02608}" type="parTrans" cxnId="{FAC07A75-B84B-470C-BD7C-B0ABA70E06C4}">
      <dgm:prSet/>
      <dgm:spPr/>
      <dgm:t>
        <a:bodyPr/>
        <a:lstStyle/>
        <a:p>
          <a:pPr algn="ctr"/>
          <a:endParaRPr lang="zh-CN" altLang="en-US"/>
        </a:p>
      </dgm:t>
    </dgm:pt>
    <dgm:pt modelId="{1308BF0C-2D3F-4593-857A-9F2893427217}" type="sibTrans" cxnId="{FAC07A75-B84B-470C-BD7C-B0ABA70E06C4}">
      <dgm:prSet/>
      <dgm:spPr/>
      <dgm:t>
        <a:bodyPr/>
        <a:lstStyle/>
        <a:p>
          <a:pPr algn="ctr"/>
          <a:endParaRPr lang="zh-CN" altLang="en-US"/>
        </a:p>
      </dgm:t>
    </dgm:pt>
    <dgm:pt modelId="{37037A37-EC15-4150-8145-C0AA34CFD94B}">
      <dgm:prSet phldrT="[文本]" custT="1"/>
      <dgm:spPr/>
      <dgm:t>
        <a:bodyPr vert="eaVert"/>
        <a:lstStyle/>
        <a:p>
          <a:pPr algn="ctr"/>
          <a:r>
            <a:rPr lang="zh-CN" altLang="en-US" sz="1800" dirty="0" smtClean="0">
              <a:latin typeface="仿宋_GB2312" pitchFamily="49" charset="-122"/>
              <a:ea typeface="仿宋_GB2312" pitchFamily="49" charset="-122"/>
            </a:rPr>
            <a:t>省部级正职</a:t>
          </a:r>
          <a:endParaRPr lang="zh-CN" altLang="en-US" sz="1800" dirty="0">
            <a:latin typeface="仿宋_GB2312" pitchFamily="49" charset="-122"/>
            <a:ea typeface="仿宋_GB2312" pitchFamily="49" charset="-122"/>
          </a:endParaRPr>
        </a:p>
      </dgm:t>
    </dgm:pt>
    <dgm:pt modelId="{2A93A0E0-B7BE-4995-BCD8-27505C54DF93}" type="parTrans" cxnId="{30254900-DDBE-4AAA-ACB3-466DC3A1CCE6}">
      <dgm:prSet/>
      <dgm:spPr/>
      <dgm:t>
        <a:bodyPr/>
        <a:lstStyle/>
        <a:p>
          <a:pPr algn="ctr"/>
          <a:endParaRPr lang="zh-CN" altLang="en-US"/>
        </a:p>
      </dgm:t>
    </dgm:pt>
    <dgm:pt modelId="{47526DF5-A4C1-4E4E-BD0D-499C3609A1FF}" type="sibTrans" cxnId="{30254900-DDBE-4AAA-ACB3-466DC3A1CCE6}">
      <dgm:prSet/>
      <dgm:spPr/>
      <dgm:t>
        <a:bodyPr/>
        <a:lstStyle/>
        <a:p>
          <a:pPr algn="ctr"/>
          <a:endParaRPr lang="zh-CN" altLang="en-US"/>
        </a:p>
      </dgm:t>
    </dgm:pt>
    <dgm:pt modelId="{EE4948B3-511A-4B06-AE45-7ACDB3BFD24A}">
      <dgm:prSet phldrT="[文本]" custT="1"/>
      <dgm:spPr/>
      <dgm:t>
        <a:bodyPr vert="eaVert"/>
        <a:lstStyle/>
        <a:p>
          <a:pPr algn="ctr"/>
          <a:r>
            <a:rPr lang="zh-CN" altLang="en-US" sz="1800" dirty="0" smtClean="0">
              <a:latin typeface="仿宋_GB2312" pitchFamily="49" charset="-122"/>
              <a:ea typeface="仿宋_GB2312" pitchFamily="49" charset="-122"/>
            </a:rPr>
            <a:t>省部级副职</a:t>
          </a:r>
          <a:endParaRPr lang="zh-CN" altLang="en-US" sz="1800" dirty="0">
            <a:latin typeface="仿宋_GB2312" pitchFamily="49" charset="-122"/>
            <a:ea typeface="仿宋_GB2312" pitchFamily="49" charset="-122"/>
          </a:endParaRPr>
        </a:p>
      </dgm:t>
    </dgm:pt>
    <dgm:pt modelId="{E916138E-4A65-4AE1-A1E6-40566CC398C3}" type="parTrans" cxnId="{0E29A46D-8E5A-4471-A395-5F58F6D1A9DE}">
      <dgm:prSet/>
      <dgm:spPr/>
      <dgm:t>
        <a:bodyPr/>
        <a:lstStyle/>
        <a:p>
          <a:pPr algn="ctr"/>
          <a:endParaRPr lang="zh-CN" altLang="en-US"/>
        </a:p>
      </dgm:t>
    </dgm:pt>
    <dgm:pt modelId="{88002572-EC6E-4BCC-96BC-BAA45945DB86}" type="sibTrans" cxnId="{0E29A46D-8E5A-4471-A395-5F58F6D1A9DE}">
      <dgm:prSet/>
      <dgm:spPr/>
      <dgm:t>
        <a:bodyPr/>
        <a:lstStyle/>
        <a:p>
          <a:pPr algn="ctr"/>
          <a:endParaRPr lang="zh-CN" altLang="en-US"/>
        </a:p>
      </dgm:t>
    </dgm:pt>
    <dgm:pt modelId="{98E963F4-B572-4571-B663-CE7C07953F86}">
      <dgm:prSet phldrT="[文本]" custT="1"/>
      <dgm:spPr/>
      <dgm:t>
        <a:bodyPr vert="eaVert"/>
        <a:lstStyle/>
        <a:p>
          <a:pPr algn="ctr"/>
          <a:r>
            <a:rPr lang="zh-CN" altLang="en-US" sz="1800" dirty="0" smtClean="0">
              <a:latin typeface="仿宋_GB2312" pitchFamily="49" charset="-122"/>
              <a:ea typeface="仿宋_GB2312" pitchFamily="49" charset="-122"/>
            </a:rPr>
            <a:t>厅局级正职</a:t>
          </a:r>
          <a:endParaRPr lang="zh-CN" altLang="en-US" sz="1800" dirty="0">
            <a:latin typeface="仿宋_GB2312" pitchFamily="49" charset="-122"/>
            <a:ea typeface="仿宋_GB2312" pitchFamily="49" charset="-122"/>
          </a:endParaRPr>
        </a:p>
      </dgm:t>
    </dgm:pt>
    <dgm:pt modelId="{7507B8D2-5BD8-4705-BFAE-D309924A21A2}" type="parTrans" cxnId="{A86DA7F9-552F-4914-92CA-76260AD5FF1E}">
      <dgm:prSet/>
      <dgm:spPr/>
      <dgm:t>
        <a:bodyPr/>
        <a:lstStyle/>
        <a:p>
          <a:pPr algn="ctr"/>
          <a:endParaRPr lang="zh-CN" altLang="en-US"/>
        </a:p>
      </dgm:t>
    </dgm:pt>
    <dgm:pt modelId="{61FC4511-0901-477A-85DF-B335EA802662}" type="sibTrans" cxnId="{A86DA7F9-552F-4914-92CA-76260AD5FF1E}">
      <dgm:prSet/>
      <dgm:spPr/>
      <dgm:t>
        <a:bodyPr/>
        <a:lstStyle/>
        <a:p>
          <a:pPr algn="ctr"/>
          <a:endParaRPr lang="zh-CN" altLang="en-US"/>
        </a:p>
      </dgm:t>
    </dgm:pt>
    <dgm:pt modelId="{52B399A7-8BED-40A0-AB61-3402CC9C7B45}">
      <dgm:prSet phldrT="[文本]" custT="1"/>
      <dgm:spPr/>
      <dgm:t>
        <a:bodyPr vert="eaVert"/>
        <a:lstStyle/>
        <a:p>
          <a:pPr algn="ctr"/>
          <a:r>
            <a:rPr lang="zh-CN" altLang="en-US" sz="1800" dirty="0" smtClean="0">
              <a:latin typeface="仿宋_GB2312" pitchFamily="49" charset="-122"/>
              <a:ea typeface="仿宋_GB2312" pitchFamily="49" charset="-122"/>
            </a:rPr>
            <a:t>厅局级副职</a:t>
          </a:r>
          <a:endParaRPr lang="zh-CN" altLang="en-US" sz="1800" dirty="0">
            <a:latin typeface="仿宋_GB2312" pitchFamily="49" charset="-122"/>
            <a:ea typeface="仿宋_GB2312" pitchFamily="49" charset="-122"/>
          </a:endParaRPr>
        </a:p>
      </dgm:t>
    </dgm:pt>
    <dgm:pt modelId="{6EFD9C23-CE74-4387-AE13-2F26D846FD0C}" type="parTrans" cxnId="{5F6F0AA9-A38A-465A-8689-617EC31312C1}">
      <dgm:prSet/>
      <dgm:spPr/>
      <dgm:t>
        <a:bodyPr/>
        <a:lstStyle/>
        <a:p>
          <a:pPr algn="ctr"/>
          <a:endParaRPr lang="zh-CN" altLang="en-US"/>
        </a:p>
      </dgm:t>
    </dgm:pt>
    <dgm:pt modelId="{79944E63-2E6C-4490-9B77-E0074ABC99C1}" type="sibTrans" cxnId="{5F6F0AA9-A38A-465A-8689-617EC31312C1}">
      <dgm:prSet/>
      <dgm:spPr/>
      <dgm:t>
        <a:bodyPr/>
        <a:lstStyle/>
        <a:p>
          <a:pPr algn="ctr"/>
          <a:endParaRPr lang="zh-CN" altLang="en-US"/>
        </a:p>
      </dgm:t>
    </dgm:pt>
    <dgm:pt modelId="{7A35DD1F-DDBD-4AE5-8324-DD5FBE3B60EE}">
      <dgm:prSet phldrT="[文本]" custT="1"/>
      <dgm:spPr/>
      <dgm:t>
        <a:bodyPr vert="eaVert"/>
        <a:lstStyle/>
        <a:p>
          <a:pPr algn="ctr"/>
          <a:r>
            <a:rPr lang="zh-CN" altLang="en-US" sz="1800" dirty="0" smtClean="0">
              <a:latin typeface="仿宋_GB2312" pitchFamily="49" charset="-122"/>
              <a:ea typeface="仿宋_GB2312" pitchFamily="49" charset="-122"/>
            </a:rPr>
            <a:t>县处级正职</a:t>
          </a:r>
          <a:endParaRPr lang="zh-CN" altLang="en-US" sz="1800" dirty="0">
            <a:latin typeface="仿宋_GB2312" pitchFamily="49" charset="-122"/>
            <a:ea typeface="仿宋_GB2312" pitchFamily="49" charset="-122"/>
          </a:endParaRPr>
        </a:p>
      </dgm:t>
    </dgm:pt>
    <dgm:pt modelId="{D8A56F15-B8D5-4CEA-A229-2E0DA43E36E3}" type="parTrans" cxnId="{108B7FD6-4C91-4FAF-9935-74B5C3DE6CEC}">
      <dgm:prSet/>
      <dgm:spPr/>
      <dgm:t>
        <a:bodyPr/>
        <a:lstStyle/>
        <a:p>
          <a:pPr algn="ctr"/>
          <a:endParaRPr lang="zh-CN" altLang="en-US"/>
        </a:p>
      </dgm:t>
    </dgm:pt>
    <dgm:pt modelId="{650F08F5-DEE3-41B3-BD3A-1EF314530794}" type="sibTrans" cxnId="{108B7FD6-4C91-4FAF-9935-74B5C3DE6CEC}">
      <dgm:prSet/>
      <dgm:spPr/>
      <dgm:t>
        <a:bodyPr/>
        <a:lstStyle/>
        <a:p>
          <a:pPr algn="ctr"/>
          <a:endParaRPr lang="zh-CN" altLang="en-US"/>
        </a:p>
      </dgm:t>
    </dgm:pt>
    <dgm:pt modelId="{3E7120E6-B7C1-4E1D-978C-F3569EE2CD5B}">
      <dgm:prSet phldrT="[文本]" custT="1"/>
      <dgm:spPr/>
      <dgm:t>
        <a:bodyPr vert="eaVert"/>
        <a:lstStyle/>
        <a:p>
          <a:pPr algn="ctr"/>
          <a:r>
            <a:rPr lang="zh-CN" altLang="en-US" sz="1800" dirty="0" smtClean="0">
              <a:latin typeface="仿宋_GB2312" pitchFamily="49" charset="-122"/>
              <a:ea typeface="仿宋_GB2312" pitchFamily="49" charset="-122"/>
            </a:rPr>
            <a:t>县处级副职</a:t>
          </a:r>
          <a:endParaRPr lang="zh-CN" altLang="en-US" sz="1800" dirty="0">
            <a:latin typeface="仿宋_GB2312" pitchFamily="49" charset="-122"/>
            <a:ea typeface="仿宋_GB2312" pitchFamily="49" charset="-122"/>
          </a:endParaRPr>
        </a:p>
      </dgm:t>
    </dgm:pt>
    <dgm:pt modelId="{D16D5312-B087-4491-B5EB-18F6540D54CE}" type="parTrans" cxnId="{62B8C50C-CA80-4092-BF91-0A29C66DE90D}">
      <dgm:prSet/>
      <dgm:spPr/>
      <dgm:t>
        <a:bodyPr/>
        <a:lstStyle/>
        <a:p>
          <a:pPr algn="ctr"/>
          <a:endParaRPr lang="zh-CN" altLang="en-US"/>
        </a:p>
      </dgm:t>
    </dgm:pt>
    <dgm:pt modelId="{E2CC30C3-B0B4-4095-92AF-F29855280626}" type="sibTrans" cxnId="{62B8C50C-CA80-4092-BF91-0A29C66DE90D}">
      <dgm:prSet/>
      <dgm:spPr/>
      <dgm:t>
        <a:bodyPr/>
        <a:lstStyle/>
        <a:p>
          <a:pPr algn="ctr"/>
          <a:endParaRPr lang="zh-CN" altLang="en-US"/>
        </a:p>
      </dgm:t>
    </dgm:pt>
    <dgm:pt modelId="{683879A1-7CE3-475B-8207-8331AC192C64}">
      <dgm:prSet phldrT="[文本]" custT="1"/>
      <dgm:spPr/>
      <dgm:t>
        <a:bodyPr vert="eaVert"/>
        <a:lstStyle/>
        <a:p>
          <a:pPr algn="ctr"/>
          <a:r>
            <a:rPr lang="zh-CN" altLang="en-US" sz="1800" dirty="0" smtClean="0">
              <a:latin typeface="仿宋_GB2312" pitchFamily="49" charset="-122"/>
              <a:ea typeface="仿宋_GB2312" pitchFamily="49" charset="-122"/>
            </a:rPr>
            <a:t>乡科级正职</a:t>
          </a:r>
          <a:endParaRPr lang="zh-CN" altLang="en-US" sz="1800" dirty="0">
            <a:latin typeface="仿宋_GB2312" pitchFamily="49" charset="-122"/>
            <a:ea typeface="仿宋_GB2312" pitchFamily="49" charset="-122"/>
          </a:endParaRPr>
        </a:p>
      </dgm:t>
    </dgm:pt>
    <dgm:pt modelId="{27F430BD-53D5-4CCE-8279-BEBB571E0F71}" type="parTrans" cxnId="{4F3BE0F9-10D2-40A7-93CB-ACA17D144786}">
      <dgm:prSet/>
      <dgm:spPr/>
      <dgm:t>
        <a:bodyPr/>
        <a:lstStyle/>
        <a:p>
          <a:pPr algn="ctr"/>
          <a:endParaRPr lang="zh-CN" altLang="en-US"/>
        </a:p>
      </dgm:t>
    </dgm:pt>
    <dgm:pt modelId="{F6FF6EEF-D206-4C52-AC57-95AF82CC9770}" type="sibTrans" cxnId="{4F3BE0F9-10D2-40A7-93CB-ACA17D144786}">
      <dgm:prSet/>
      <dgm:spPr/>
      <dgm:t>
        <a:bodyPr/>
        <a:lstStyle/>
        <a:p>
          <a:pPr algn="ctr"/>
          <a:endParaRPr lang="zh-CN" altLang="en-US"/>
        </a:p>
      </dgm:t>
    </dgm:pt>
    <dgm:pt modelId="{023782F0-887D-48E3-91F3-3F1CF2696B9A}">
      <dgm:prSet phldrT="[文本]" custT="1"/>
      <dgm:spPr/>
      <dgm:t>
        <a:bodyPr vert="eaVert"/>
        <a:lstStyle/>
        <a:p>
          <a:pPr algn="ctr"/>
          <a:r>
            <a:rPr lang="zh-CN" altLang="en-US" sz="1800" dirty="0" smtClean="0">
              <a:latin typeface="仿宋_GB2312" pitchFamily="49" charset="-122"/>
              <a:ea typeface="仿宋_GB2312" pitchFamily="49" charset="-122"/>
            </a:rPr>
            <a:t>乡科级副职</a:t>
          </a:r>
          <a:endParaRPr lang="zh-CN" altLang="en-US" sz="1800" dirty="0">
            <a:latin typeface="仿宋_GB2312" pitchFamily="49" charset="-122"/>
            <a:ea typeface="仿宋_GB2312" pitchFamily="49" charset="-122"/>
          </a:endParaRPr>
        </a:p>
      </dgm:t>
    </dgm:pt>
    <dgm:pt modelId="{C8C15C90-3438-43D0-92F4-AA31DE9B38BC}" type="parTrans" cxnId="{57B80E01-2363-468B-B60F-B71F7C34560B}">
      <dgm:prSet/>
      <dgm:spPr/>
      <dgm:t>
        <a:bodyPr/>
        <a:lstStyle/>
        <a:p>
          <a:pPr algn="ctr"/>
          <a:endParaRPr lang="zh-CN" altLang="en-US"/>
        </a:p>
      </dgm:t>
    </dgm:pt>
    <dgm:pt modelId="{EA192A8A-D20B-493A-94FF-7415CB5F8B14}" type="sibTrans" cxnId="{57B80E01-2363-468B-B60F-B71F7C34560B}">
      <dgm:prSet/>
      <dgm:spPr/>
      <dgm:t>
        <a:bodyPr/>
        <a:lstStyle/>
        <a:p>
          <a:pPr algn="ctr"/>
          <a:endParaRPr lang="zh-CN" altLang="en-US"/>
        </a:p>
      </dgm:t>
    </dgm:pt>
    <dgm:pt modelId="{E43A222A-6D38-4C5D-A725-73D5A1B1C82A}" type="pres">
      <dgm:prSet presAssocID="{19E7CF8F-FDEF-479C-AB34-B1D4454D277F}" presName="hierChild1" presStyleCnt="0">
        <dgm:presLayoutVars>
          <dgm:chPref val="1"/>
          <dgm:dir/>
          <dgm:animOne val="branch"/>
          <dgm:animLvl val="lvl"/>
          <dgm:resizeHandles/>
        </dgm:presLayoutVars>
      </dgm:prSet>
      <dgm:spPr/>
      <dgm:t>
        <a:bodyPr/>
        <a:lstStyle/>
        <a:p>
          <a:endParaRPr lang="zh-CN" altLang="en-US"/>
        </a:p>
      </dgm:t>
    </dgm:pt>
    <dgm:pt modelId="{8D7B9895-9704-4AC0-A331-0DBF4928BE48}" type="pres">
      <dgm:prSet presAssocID="{DFC16791-1B90-4E13-A70B-C1F85462AFC5}" presName="hierRoot1" presStyleCnt="0"/>
      <dgm:spPr/>
    </dgm:pt>
    <dgm:pt modelId="{12126711-F509-489E-A0F1-E0F8F0B6D8E7}" type="pres">
      <dgm:prSet presAssocID="{DFC16791-1B90-4E13-A70B-C1F85462AFC5}" presName="composite" presStyleCnt="0"/>
      <dgm:spPr/>
    </dgm:pt>
    <dgm:pt modelId="{63D9E49A-9B6D-4493-95A3-D212D9F883DE}" type="pres">
      <dgm:prSet presAssocID="{DFC16791-1B90-4E13-A70B-C1F85462AFC5}" presName="background" presStyleLbl="node0" presStyleIdx="0" presStyleCnt="1"/>
      <dgm:spPr/>
    </dgm:pt>
    <dgm:pt modelId="{1931DA65-EDBC-4350-B546-8AB29A6F0332}" type="pres">
      <dgm:prSet presAssocID="{DFC16791-1B90-4E13-A70B-C1F85462AFC5}" presName="text" presStyleLbl="fgAcc0" presStyleIdx="0" presStyleCnt="1" custScaleX="259403" custScaleY="182788" custLinFactNeighborX="4907" custLinFactNeighborY="-20126">
        <dgm:presLayoutVars>
          <dgm:chPref val="3"/>
        </dgm:presLayoutVars>
      </dgm:prSet>
      <dgm:spPr/>
      <dgm:t>
        <a:bodyPr/>
        <a:lstStyle/>
        <a:p>
          <a:endParaRPr lang="zh-CN" altLang="en-US"/>
        </a:p>
      </dgm:t>
    </dgm:pt>
    <dgm:pt modelId="{8F8DD928-D0CB-43FC-9762-31738504B81C}" type="pres">
      <dgm:prSet presAssocID="{DFC16791-1B90-4E13-A70B-C1F85462AFC5}" presName="hierChild2" presStyleCnt="0"/>
      <dgm:spPr/>
    </dgm:pt>
    <dgm:pt modelId="{3F1713A9-B55E-4765-A4A2-1AC6CAE99396}" type="pres">
      <dgm:prSet presAssocID="{45EC541E-EFE5-4F3B-BC9D-1ECE37BD04C3}" presName="Name10" presStyleLbl="parChTrans1D2" presStyleIdx="0" presStyleCnt="10"/>
      <dgm:spPr/>
      <dgm:t>
        <a:bodyPr/>
        <a:lstStyle/>
        <a:p>
          <a:endParaRPr lang="zh-CN" altLang="en-US"/>
        </a:p>
      </dgm:t>
    </dgm:pt>
    <dgm:pt modelId="{976D72F1-916B-4BD7-8F72-6414C343AB46}" type="pres">
      <dgm:prSet presAssocID="{6F7BFDBD-451F-42FF-BAF6-E9557897486E}" presName="hierRoot2" presStyleCnt="0"/>
      <dgm:spPr/>
    </dgm:pt>
    <dgm:pt modelId="{DEBC2353-2111-45A3-B6D8-B888A3C1D2D0}" type="pres">
      <dgm:prSet presAssocID="{6F7BFDBD-451F-42FF-BAF6-E9557897486E}" presName="composite2" presStyleCnt="0"/>
      <dgm:spPr/>
    </dgm:pt>
    <dgm:pt modelId="{5C97C19D-E951-4A7E-A226-2E40EC482B24}" type="pres">
      <dgm:prSet presAssocID="{6F7BFDBD-451F-42FF-BAF6-E9557897486E}" presName="background2" presStyleLbl="node2" presStyleIdx="0" presStyleCnt="10"/>
      <dgm:spPr/>
    </dgm:pt>
    <dgm:pt modelId="{B0832C5C-7097-479C-A8E6-18D87A24B7C4}" type="pres">
      <dgm:prSet presAssocID="{6F7BFDBD-451F-42FF-BAF6-E9557897486E}" presName="text2" presStyleLbl="fgAcc2" presStyleIdx="0" presStyleCnt="10" custScaleY="536698" custLinFactNeighborX="5141" custLinFactNeighborY="40880">
        <dgm:presLayoutVars>
          <dgm:chPref val="3"/>
        </dgm:presLayoutVars>
      </dgm:prSet>
      <dgm:spPr/>
      <dgm:t>
        <a:bodyPr/>
        <a:lstStyle/>
        <a:p>
          <a:endParaRPr lang="zh-CN" altLang="en-US"/>
        </a:p>
      </dgm:t>
    </dgm:pt>
    <dgm:pt modelId="{8E0A3BED-7BD5-43FB-9A26-1A87F427986B}" type="pres">
      <dgm:prSet presAssocID="{6F7BFDBD-451F-42FF-BAF6-E9557897486E}" presName="hierChild3" presStyleCnt="0"/>
      <dgm:spPr/>
    </dgm:pt>
    <dgm:pt modelId="{B19AD69B-B575-48DC-84A8-67522E674932}" type="pres">
      <dgm:prSet presAssocID="{D98AC1E9-27DF-455D-82A6-276C04E02608}" presName="Name10" presStyleLbl="parChTrans1D2" presStyleIdx="1" presStyleCnt="10"/>
      <dgm:spPr/>
      <dgm:t>
        <a:bodyPr/>
        <a:lstStyle/>
        <a:p>
          <a:endParaRPr lang="zh-CN" altLang="en-US"/>
        </a:p>
      </dgm:t>
    </dgm:pt>
    <dgm:pt modelId="{9600AE31-AB9E-427B-817B-ADF28D071CFD}" type="pres">
      <dgm:prSet presAssocID="{0627EBF1-0374-44AE-B187-32F41171171E}" presName="hierRoot2" presStyleCnt="0"/>
      <dgm:spPr/>
    </dgm:pt>
    <dgm:pt modelId="{C0530930-35A7-44CF-9E39-C056D3BD54A5}" type="pres">
      <dgm:prSet presAssocID="{0627EBF1-0374-44AE-B187-32F41171171E}" presName="composite2" presStyleCnt="0"/>
      <dgm:spPr/>
    </dgm:pt>
    <dgm:pt modelId="{4F6001A7-2B40-446F-AFCD-A6FA216A330D}" type="pres">
      <dgm:prSet presAssocID="{0627EBF1-0374-44AE-B187-32F41171171E}" presName="background2" presStyleLbl="node2" presStyleIdx="1" presStyleCnt="10"/>
      <dgm:spPr/>
    </dgm:pt>
    <dgm:pt modelId="{4BAD1589-AFB8-4754-8DA6-1E0E624112F3}" type="pres">
      <dgm:prSet presAssocID="{0627EBF1-0374-44AE-B187-32F41171171E}" presName="text2" presStyleLbl="fgAcc2" presStyleIdx="1" presStyleCnt="10" custScaleY="536698" custLinFactNeighborX="5141" custLinFactNeighborY="40880">
        <dgm:presLayoutVars>
          <dgm:chPref val="3"/>
        </dgm:presLayoutVars>
      </dgm:prSet>
      <dgm:spPr/>
      <dgm:t>
        <a:bodyPr/>
        <a:lstStyle/>
        <a:p>
          <a:endParaRPr lang="zh-CN" altLang="en-US"/>
        </a:p>
      </dgm:t>
    </dgm:pt>
    <dgm:pt modelId="{6E92A342-3B15-4F8D-8F6D-3E2BD47E6941}" type="pres">
      <dgm:prSet presAssocID="{0627EBF1-0374-44AE-B187-32F41171171E}" presName="hierChild3" presStyleCnt="0"/>
      <dgm:spPr/>
    </dgm:pt>
    <dgm:pt modelId="{02EF57AF-4830-400D-99F0-06D30B1200AF}" type="pres">
      <dgm:prSet presAssocID="{2A93A0E0-B7BE-4995-BCD8-27505C54DF93}" presName="Name10" presStyleLbl="parChTrans1D2" presStyleIdx="2" presStyleCnt="10"/>
      <dgm:spPr/>
      <dgm:t>
        <a:bodyPr/>
        <a:lstStyle/>
        <a:p>
          <a:endParaRPr lang="zh-CN" altLang="en-US"/>
        </a:p>
      </dgm:t>
    </dgm:pt>
    <dgm:pt modelId="{BBDDFB13-E526-4674-92B7-6556E3BBD212}" type="pres">
      <dgm:prSet presAssocID="{37037A37-EC15-4150-8145-C0AA34CFD94B}" presName="hierRoot2" presStyleCnt="0"/>
      <dgm:spPr/>
    </dgm:pt>
    <dgm:pt modelId="{905A2BD1-F435-4B84-BDE2-3863F25A91FA}" type="pres">
      <dgm:prSet presAssocID="{37037A37-EC15-4150-8145-C0AA34CFD94B}" presName="composite2" presStyleCnt="0"/>
      <dgm:spPr/>
    </dgm:pt>
    <dgm:pt modelId="{A04EC64F-9577-4D53-B9BF-48A3C3587CA7}" type="pres">
      <dgm:prSet presAssocID="{37037A37-EC15-4150-8145-C0AA34CFD94B}" presName="background2" presStyleLbl="node2" presStyleIdx="2" presStyleCnt="10"/>
      <dgm:spPr/>
    </dgm:pt>
    <dgm:pt modelId="{E24FB7FB-34E4-4862-B84F-F0F5C6B2BDFB}" type="pres">
      <dgm:prSet presAssocID="{37037A37-EC15-4150-8145-C0AA34CFD94B}" presName="text2" presStyleLbl="fgAcc2" presStyleIdx="2" presStyleCnt="10" custScaleY="536698" custLinFactNeighborX="5141" custLinFactNeighborY="40880">
        <dgm:presLayoutVars>
          <dgm:chPref val="3"/>
        </dgm:presLayoutVars>
      </dgm:prSet>
      <dgm:spPr/>
      <dgm:t>
        <a:bodyPr/>
        <a:lstStyle/>
        <a:p>
          <a:endParaRPr lang="zh-CN" altLang="en-US"/>
        </a:p>
      </dgm:t>
    </dgm:pt>
    <dgm:pt modelId="{BD4CBB7E-6C54-4620-999F-674AB0EFDDBD}" type="pres">
      <dgm:prSet presAssocID="{37037A37-EC15-4150-8145-C0AA34CFD94B}" presName="hierChild3" presStyleCnt="0"/>
      <dgm:spPr/>
    </dgm:pt>
    <dgm:pt modelId="{9BB0766F-4F34-454C-91F0-CDE6B6011D72}" type="pres">
      <dgm:prSet presAssocID="{E916138E-4A65-4AE1-A1E6-40566CC398C3}" presName="Name10" presStyleLbl="parChTrans1D2" presStyleIdx="3" presStyleCnt="10"/>
      <dgm:spPr/>
      <dgm:t>
        <a:bodyPr/>
        <a:lstStyle/>
        <a:p>
          <a:endParaRPr lang="zh-CN" altLang="en-US"/>
        </a:p>
      </dgm:t>
    </dgm:pt>
    <dgm:pt modelId="{7747AE0E-4C85-4254-BF3E-4E71377DBF6D}" type="pres">
      <dgm:prSet presAssocID="{EE4948B3-511A-4B06-AE45-7ACDB3BFD24A}" presName="hierRoot2" presStyleCnt="0"/>
      <dgm:spPr/>
    </dgm:pt>
    <dgm:pt modelId="{3B89E6D8-C447-47A2-952F-9FF533A55B20}" type="pres">
      <dgm:prSet presAssocID="{EE4948B3-511A-4B06-AE45-7ACDB3BFD24A}" presName="composite2" presStyleCnt="0"/>
      <dgm:spPr/>
    </dgm:pt>
    <dgm:pt modelId="{4A636894-F249-4A4C-A26B-02F9B993F093}" type="pres">
      <dgm:prSet presAssocID="{EE4948B3-511A-4B06-AE45-7ACDB3BFD24A}" presName="background2" presStyleLbl="node2" presStyleIdx="3" presStyleCnt="10"/>
      <dgm:spPr/>
    </dgm:pt>
    <dgm:pt modelId="{377FDD99-5D89-4FBA-B7F9-BBE12238B794}" type="pres">
      <dgm:prSet presAssocID="{EE4948B3-511A-4B06-AE45-7ACDB3BFD24A}" presName="text2" presStyleLbl="fgAcc2" presStyleIdx="3" presStyleCnt="10" custScaleY="536698" custLinFactNeighborX="5141" custLinFactNeighborY="40880">
        <dgm:presLayoutVars>
          <dgm:chPref val="3"/>
        </dgm:presLayoutVars>
      </dgm:prSet>
      <dgm:spPr/>
      <dgm:t>
        <a:bodyPr/>
        <a:lstStyle/>
        <a:p>
          <a:endParaRPr lang="zh-CN" altLang="en-US"/>
        </a:p>
      </dgm:t>
    </dgm:pt>
    <dgm:pt modelId="{554A6D7B-94FA-473E-A0FA-7AE542E94361}" type="pres">
      <dgm:prSet presAssocID="{EE4948B3-511A-4B06-AE45-7ACDB3BFD24A}" presName="hierChild3" presStyleCnt="0"/>
      <dgm:spPr/>
    </dgm:pt>
    <dgm:pt modelId="{12A535C7-234E-4010-94F9-7FB3E5027080}" type="pres">
      <dgm:prSet presAssocID="{7507B8D2-5BD8-4705-BFAE-D309924A21A2}" presName="Name10" presStyleLbl="parChTrans1D2" presStyleIdx="4" presStyleCnt="10"/>
      <dgm:spPr/>
      <dgm:t>
        <a:bodyPr/>
        <a:lstStyle/>
        <a:p>
          <a:endParaRPr lang="zh-CN" altLang="en-US"/>
        </a:p>
      </dgm:t>
    </dgm:pt>
    <dgm:pt modelId="{BFCED781-C643-4938-A34C-6DA9382780CA}" type="pres">
      <dgm:prSet presAssocID="{98E963F4-B572-4571-B663-CE7C07953F86}" presName="hierRoot2" presStyleCnt="0"/>
      <dgm:spPr/>
    </dgm:pt>
    <dgm:pt modelId="{26696F77-2043-4C3B-B696-58657335A22C}" type="pres">
      <dgm:prSet presAssocID="{98E963F4-B572-4571-B663-CE7C07953F86}" presName="composite2" presStyleCnt="0"/>
      <dgm:spPr/>
    </dgm:pt>
    <dgm:pt modelId="{B1AB3EA7-8459-4786-A90E-DDD7B5DC251E}" type="pres">
      <dgm:prSet presAssocID="{98E963F4-B572-4571-B663-CE7C07953F86}" presName="background2" presStyleLbl="node2" presStyleIdx="4" presStyleCnt="10"/>
      <dgm:spPr/>
    </dgm:pt>
    <dgm:pt modelId="{93262CB8-391C-4354-89DC-6DF56804C3D7}" type="pres">
      <dgm:prSet presAssocID="{98E963F4-B572-4571-B663-CE7C07953F86}" presName="text2" presStyleLbl="fgAcc2" presStyleIdx="4" presStyleCnt="10" custScaleY="536698" custLinFactNeighborX="5141" custLinFactNeighborY="40880">
        <dgm:presLayoutVars>
          <dgm:chPref val="3"/>
        </dgm:presLayoutVars>
      </dgm:prSet>
      <dgm:spPr/>
      <dgm:t>
        <a:bodyPr/>
        <a:lstStyle/>
        <a:p>
          <a:endParaRPr lang="zh-CN" altLang="en-US"/>
        </a:p>
      </dgm:t>
    </dgm:pt>
    <dgm:pt modelId="{483C4E45-E418-41D1-87F0-3524D01B30C3}" type="pres">
      <dgm:prSet presAssocID="{98E963F4-B572-4571-B663-CE7C07953F86}" presName="hierChild3" presStyleCnt="0"/>
      <dgm:spPr/>
    </dgm:pt>
    <dgm:pt modelId="{28954C76-6EFC-4620-BF5E-592730AD818C}" type="pres">
      <dgm:prSet presAssocID="{6EFD9C23-CE74-4387-AE13-2F26D846FD0C}" presName="Name10" presStyleLbl="parChTrans1D2" presStyleIdx="5" presStyleCnt="10"/>
      <dgm:spPr/>
      <dgm:t>
        <a:bodyPr/>
        <a:lstStyle/>
        <a:p>
          <a:endParaRPr lang="zh-CN" altLang="en-US"/>
        </a:p>
      </dgm:t>
    </dgm:pt>
    <dgm:pt modelId="{D6EFD12A-CA4E-4A53-88F1-B002D1A1C14C}" type="pres">
      <dgm:prSet presAssocID="{52B399A7-8BED-40A0-AB61-3402CC9C7B45}" presName="hierRoot2" presStyleCnt="0"/>
      <dgm:spPr/>
    </dgm:pt>
    <dgm:pt modelId="{56AE47FD-95FA-4BF9-B6E5-2D34B000EAA0}" type="pres">
      <dgm:prSet presAssocID="{52B399A7-8BED-40A0-AB61-3402CC9C7B45}" presName="composite2" presStyleCnt="0"/>
      <dgm:spPr/>
    </dgm:pt>
    <dgm:pt modelId="{5D3AF4C2-6D57-452B-8A7E-1F27386D51DF}" type="pres">
      <dgm:prSet presAssocID="{52B399A7-8BED-40A0-AB61-3402CC9C7B45}" presName="background2" presStyleLbl="node2" presStyleIdx="5" presStyleCnt="10"/>
      <dgm:spPr/>
    </dgm:pt>
    <dgm:pt modelId="{DE85EA16-74AB-4C29-9AE2-1C25CAE16C8C}" type="pres">
      <dgm:prSet presAssocID="{52B399A7-8BED-40A0-AB61-3402CC9C7B45}" presName="text2" presStyleLbl="fgAcc2" presStyleIdx="5" presStyleCnt="10" custScaleY="536698" custLinFactNeighborX="5141" custLinFactNeighborY="40880">
        <dgm:presLayoutVars>
          <dgm:chPref val="3"/>
        </dgm:presLayoutVars>
      </dgm:prSet>
      <dgm:spPr/>
      <dgm:t>
        <a:bodyPr/>
        <a:lstStyle/>
        <a:p>
          <a:endParaRPr lang="zh-CN" altLang="en-US"/>
        </a:p>
      </dgm:t>
    </dgm:pt>
    <dgm:pt modelId="{47608B3E-FCB3-4091-8570-6BC29B88AC8E}" type="pres">
      <dgm:prSet presAssocID="{52B399A7-8BED-40A0-AB61-3402CC9C7B45}" presName="hierChild3" presStyleCnt="0"/>
      <dgm:spPr/>
    </dgm:pt>
    <dgm:pt modelId="{388A5837-F241-47D9-BB77-A26D63914140}" type="pres">
      <dgm:prSet presAssocID="{D8A56F15-B8D5-4CEA-A229-2E0DA43E36E3}" presName="Name10" presStyleLbl="parChTrans1D2" presStyleIdx="6" presStyleCnt="10"/>
      <dgm:spPr/>
      <dgm:t>
        <a:bodyPr/>
        <a:lstStyle/>
        <a:p>
          <a:endParaRPr lang="zh-CN" altLang="en-US"/>
        </a:p>
      </dgm:t>
    </dgm:pt>
    <dgm:pt modelId="{C31DBDFF-840D-40A1-8160-A87565FE270B}" type="pres">
      <dgm:prSet presAssocID="{7A35DD1F-DDBD-4AE5-8324-DD5FBE3B60EE}" presName="hierRoot2" presStyleCnt="0"/>
      <dgm:spPr/>
    </dgm:pt>
    <dgm:pt modelId="{355CA3B9-BD98-41C3-81AD-9846291FEB39}" type="pres">
      <dgm:prSet presAssocID="{7A35DD1F-DDBD-4AE5-8324-DD5FBE3B60EE}" presName="composite2" presStyleCnt="0"/>
      <dgm:spPr/>
    </dgm:pt>
    <dgm:pt modelId="{256F19E6-11CF-4C26-AC7F-3CDC8A335A0C}" type="pres">
      <dgm:prSet presAssocID="{7A35DD1F-DDBD-4AE5-8324-DD5FBE3B60EE}" presName="background2" presStyleLbl="node2" presStyleIdx="6" presStyleCnt="10"/>
      <dgm:spPr/>
    </dgm:pt>
    <dgm:pt modelId="{6418404D-58E1-4889-BCD1-54E912996863}" type="pres">
      <dgm:prSet presAssocID="{7A35DD1F-DDBD-4AE5-8324-DD5FBE3B60EE}" presName="text2" presStyleLbl="fgAcc2" presStyleIdx="6" presStyleCnt="10" custScaleY="536698" custLinFactNeighborX="5141" custLinFactNeighborY="40880">
        <dgm:presLayoutVars>
          <dgm:chPref val="3"/>
        </dgm:presLayoutVars>
      </dgm:prSet>
      <dgm:spPr/>
      <dgm:t>
        <a:bodyPr/>
        <a:lstStyle/>
        <a:p>
          <a:endParaRPr lang="zh-CN" altLang="en-US"/>
        </a:p>
      </dgm:t>
    </dgm:pt>
    <dgm:pt modelId="{A25AE04B-5784-4B7E-A49E-AE4B44C6CBDE}" type="pres">
      <dgm:prSet presAssocID="{7A35DD1F-DDBD-4AE5-8324-DD5FBE3B60EE}" presName="hierChild3" presStyleCnt="0"/>
      <dgm:spPr/>
    </dgm:pt>
    <dgm:pt modelId="{309B9D7F-A760-49CA-A607-0833594576F0}" type="pres">
      <dgm:prSet presAssocID="{D16D5312-B087-4491-B5EB-18F6540D54CE}" presName="Name10" presStyleLbl="parChTrans1D2" presStyleIdx="7" presStyleCnt="10"/>
      <dgm:spPr/>
      <dgm:t>
        <a:bodyPr/>
        <a:lstStyle/>
        <a:p>
          <a:endParaRPr lang="zh-CN" altLang="en-US"/>
        </a:p>
      </dgm:t>
    </dgm:pt>
    <dgm:pt modelId="{EFDD337B-B9FC-4AAE-A6C9-360BE35B1CF8}" type="pres">
      <dgm:prSet presAssocID="{3E7120E6-B7C1-4E1D-978C-F3569EE2CD5B}" presName="hierRoot2" presStyleCnt="0"/>
      <dgm:spPr/>
    </dgm:pt>
    <dgm:pt modelId="{C7D80238-3141-4AED-AA1D-503E942656D9}" type="pres">
      <dgm:prSet presAssocID="{3E7120E6-B7C1-4E1D-978C-F3569EE2CD5B}" presName="composite2" presStyleCnt="0"/>
      <dgm:spPr/>
    </dgm:pt>
    <dgm:pt modelId="{021885BD-8301-47D2-8AFF-2A5EF715CC29}" type="pres">
      <dgm:prSet presAssocID="{3E7120E6-B7C1-4E1D-978C-F3569EE2CD5B}" presName="background2" presStyleLbl="node2" presStyleIdx="7" presStyleCnt="10"/>
      <dgm:spPr/>
    </dgm:pt>
    <dgm:pt modelId="{0CAB1665-9E24-4345-B9B9-16DD8B74E1A6}" type="pres">
      <dgm:prSet presAssocID="{3E7120E6-B7C1-4E1D-978C-F3569EE2CD5B}" presName="text2" presStyleLbl="fgAcc2" presStyleIdx="7" presStyleCnt="10" custScaleY="536698" custLinFactNeighborX="5141" custLinFactNeighborY="40880">
        <dgm:presLayoutVars>
          <dgm:chPref val="3"/>
        </dgm:presLayoutVars>
      </dgm:prSet>
      <dgm:spPr/>
      <dgm:t>
        <a:bodyPr/>
        <a:lstStyle/>
        <a:p>
          <a:endParaRPr lang="zh-CN" altLang="en-US"/>
        </a:p>
      </dgm:t>
    </dgm:pt>
    <dgm:pt modelId="{269833F0-6EB4-4DC5-BFD8-93B6E34387DD}" type="pres">
      <dgm:prSet presAssocID="{3E7120E6-B7C1-4E1D-978C-F3569EE2CD5B}" presName="hierChild3" presStyleCnt="0"/>
      <dgm:spPr/>
    </dgm:pt>
    <dgm:pt modelId="{10EF2BD6-54EE-41B4-A2D6-DE1FF458AC50}" type="pres">
      <dgm:prSet presAssocID="{27F430BD-53D5-4CCE-8279-BEBB571E0F71}" presName="Name10" presStyleLbl="parChTrans1D2" presStyleIdx="8" presStyleCnt="10"/>
      <dgm:spPr/>
      <dgm:t>
        <a:bodyPr/>
        <a:lstStyle/>
        <a:p>
          <a:endParaRPr lang="zh-CN" altLang="en-US"/>
        </a:p>
      </dgm:t>
    </dgm:pt>
    <dgm:pt modelId="{4C27A067-6AB2-4025-9E08-FBDDCA12D391}" type="pres">
      <dgm:prSet presAssocID="{683879A1-7CE3-475B-8207-8331AC192C64}" presName="hierRoot2" presStyleCnt="0"/>
      <dgm:spPr/>
    </dgm:pt>
    <dgm:pt modelId="{95DBC2CB-4040-4034-A0D1-FF0023B906CA}" type="pres">
      <dgm:prSet presAssocID="{683879A1-7CE3-475B-8207-8331AC192C64}" presName="composite2" presStyleCnt="0"/>
      <dgm:spPr/>
    </dgm:pt>
    <dgm:pt modelId="{2E96EA12-3238-4924-8628-3F8B0CD7670D}" type="pres">
      <dgm:prSet presAssocID="{683879A1-7CE3-475B-8207-8331AC192C64}" presName="background2" presStyleLbl="node2" presStyleIdx="8" presStyleCnt="10"/>
      <dgm:spPr/>
    </dgm:pt>
    <dgm:pt modelId="{9B691920-89DA-407C-96C4-4B6511AB1C5A}" type="pres">
      <dgm:prSet presAssocID="{683879A1-7CE3-475B-8207-8331AC192C64}" presName="text2" presStyleLbl="fgAcc2" presStyleIdx="8" presStyleCnt="10" custScaleY="536698" custLinFactNeighborX="5141" custLinFactNeighborY="40880">
        <dgm:presLayoutVars>
          <dgm:chPref val="3"/>
        </dgm:presLayoutVars>
      </dgm:prSet>
      <dgm:spPr/>
      <dgm:t>
        <a:bodyPr/>
        <a:lstStyle/>
        <a:p>
          <a:endParaRPr lang="zh-CN" altLang="en-US"/>
        </a:p>
      </dgm:t>
    </dgm:pt>
    <dgm:pt modelId="{1375E496-E5CE-4407-84EE-A43856DFFF3F}" type="pres">
      <dgm:prSet presAssocID="{683879A1-7CE3-475B-8207-8331AC192C64}" presName="hierChild3" presStyleCnt="0"/>
      <dgm:spPr/>
    </dgm:pt>
    <dgm:pt modelId="{6CCE24E2-69DF-471F-9982-882BAEE2DAA9}" type="pres">
      <dgm:prSet presAssocID="{C8C15C90-3438-43D0-92F4-AA31DE9B38BC}" presName="Name10" presStyleLbl="parChTrans1D2" presStyleIdx="9" presStyleCnt="10"/>
      <dgm:spPr/>
      <dgm:t>
        <a:bodyPr/>
        <a:lstStyle/>
        <a:p>
          <a:endParaRPr lang="zh-CN" altLang="en-US"/>
        </a:p>
      </dgm:t>
    </dgm:pt>
    <dgm:pt modelId="{3B630FA8-B09F-4CAC-ADD1-471F6755CD8D}" type="pres">
      <dgm:prSet presAssocID="{023782F0-887D-48E3-91F3-3F1CF2696B9A}" presName="hierRoot2" presStyleCnt="0"/>
      <dgm:spPr/>
    </dgm:pt>
    <dgm:pt modelId="{FD2B62AF-36AE-4DD3-B73F-30260E83EE73}" type="pres">
      <dgm:prSet presAssocID="{023782F0-887D-48E3-91F3-3F1CF2696B9A}" presName="composite2" presStyleCnt="0"/>
      <dgm:spPr/>
    </dgm:pt>
    <dgm:pt modelId="{A9616E6F-4309-4317-8080-FFC04C394C09}" type="pres">
      <dgm:prSet presAssocID="{023782F0-887D-48E3-91F3-3F1CF2696B9A}" presName="background2" presStyleLbl="node2" presStyleIdx="9" presStyleCnt="10"/>
      <dgm:spPr/>
    </dgm:pt>
    <dgm:pt modelId="{AC350542-6932-4FCC-ABAF-DD1B071958FB}" type="pres">
      <dgm:prSet presAssocID="{023782F0-887D-48E3-91F3-3F1CF2696B9A}" presName="text2" presStyleLbl="fgAcc2" presStyleIdx="9" presStyleCnt="10" custScaleY="536698" custLinFactNeighborX="5141" custLinFactNeighborY="40880">
        <dgm:presLayoutVars>
          <dgm:chPref val="3"/>
        </dgm:presLayoutVars>
      </dgm:prSet>
      <dgm:spPr/>
      <dgm:t>
        <a:bodyPr/>
        <a:lstStyle/>
        <a:p>
          <a:endParaRPr lang="zh-CN" altLang="en-US"/>
        </a:p>
      </dgm:t>
    </dgm:pt>
    <dgm:pt modelId="{FFDCB3C9-40A6-4625-9C77-4D8059E57384}" type="pres">
      <dgm:prSet presAssocID="{023782F0-887D-48E3-91F3-3F1CF2696B9A}" presName="hierChild3" presStyleCnt="0"/>
      <dgm:spPr/>
    </dgm:pt>
  </dgm:ptLst>
  <dgm:cxnLst>
    <dgm:cxn modelId="{88AAF2B0-AA92-47B8-B68C-D4D3DBF39E11}" type="presOf" srcId="{E916138E-4A65-4AE1-A1E6-40566CC398C3}" destId="{9BB0766F-4F34-454C-91F0-CDE6B6011D72}" srcOrd="0" destOrd="0" presId="urn:microsoft.com/office/officeart/2005/8/layout/hierarchy1"/>
    <dgm:cxn modelId="{B005EC50-7C8D-4FBB-A950-1D3842A69516}" type="presOf" srcId="{EE4948B3-511A-4B06-AE45-7ACDB3BFD24A}" destId="{377FDD99-5D89-4FBA-B7F9-BBE12238B794}" srcOrd="0" destOrd="0" presId="urn:microsoft.com/office/officeart/2005/8/layout/hierarchy1"/>
    <dgm:cxn modelId="{4F3BE0F9-10D2-40A7-93CB-ACA17D144786}" srcId="{DFC16791-1B90-4E13-A70B-C1F85462AFC5}" destId="{683879A1-7CE3-475B-8207-8331AC192C64}" srcOrd="8" destOrd="0" parTransId="{27F430BD-53D5-4CCE-8279-BEBB571E0F71}" sibTransId="{F6FF6EEF-D206-4C52-AC57-95AF82CC9770}"/>
    <dgm:cxn modelId="{285C7E66-E147-4001-ACDA-C29F009C1D3C}" type="presOf" srcId="{2A93A0E0-B7BE-4995-BCD8-27505C54DF93}" destId="{02EF57AF-4830-400D-99F0-06D30B1200AF}" srcOrd="0" destOrd="0" presId="urn:microsoft.com/office/officeart/2005/8/layout/hierarchy1"/>
    <dgm:cxn modelId="{C7BE4E48-45D1-40BA-93C1-9D1DB8FAF48C}" type="presOf" srcId="{19E7CF8F-FDEF-479C-AB34-B1D4454D277F}" destId="{E43A222A-6D38-4C5D-A725-73D5A1B1C82A}" srcOrd="0" destOrd="0" presId="urn:microsoft.com/office/officeart/2005/8/layout/hierarchy1"/>
    <dgm:cxn modelId="{C5940E66-0DDC-4590-B405-985B5848399F}" type="presOf" srcId="{98E963F4-B572-4571-B663-CE7C07953F86}" destId="{93262CB8-391C-4354-89DC-6DF56804C3D7}" srcOrd="0" destOrd="0" presId="urn:microsoft.com/office/officeart/2005/8/layout/hierarchy1"/>
    <dgm:cxn modelId="{92F4689F-1BF0-489E-AE9B-ED0EDDB18CD0}" type="presOf" srcId="{D16D5312-B087-4491-B5EB-18F6540D54CE}" destId="{309B9D7F-A760-49CA-A607-0833594576F0}" srcOrd="0" destOrd="0" presId="urn:microsoft.com/office/officeart/2005/8/layout/hierarchy1"/>
    <dgm:cxn modelId="{3D4C6D78-F817-49BE-8CB1-0C7C089F10A3}" srcId="{19E7CF8F-FDEF-479C-AB34-B1D4454D277F}" destId="{DFC16791-1B90-4E13-A70B-C1F85462AFC5}" srcOrd="0" destOrd="0" parTransId="{61BAC4D3-F441-46A8-A38F-1F4DEBFD3D7F}" sibTransId="{4E712F92-B43E-4254-BB6F-17E66F5281D3}"/>
    <dgm:cxn modelId="{CD98FE1A-DF1F-4A6E-B5D6-C8CE8AAF9E1A}" type="presOf" srcId="{023782F0-887D-48E3-91F3-3F1CF2696B9A}" destId="{AC350542-6932-4FCC-ABAF-DD1B071958FB}" srcOrd="0" destOrd="0" presId="urn:microsoft.com/office/officeart/2005/8/layout/hierarchy1"/>
    <dgm:cxn modelId="{EE0A919A-844A-43C4-9E57-8501A3B64270}" type="presOf" srcId="{27F430BD-53D5-4CCE-8279-BEBB571E0F71}" destId="{10EF2BD6-54EE-41B4-A2D6-DE1FF458AC50}" srcOrd="0" destOrd="0" presId="urn:microsoft.com/office/officeart/2005/8/layout/hierarchy1"/>
    <dgm:cxn modelId="{A86DA7F9-552F-4914-92CA-76260AD5FF1E}" srcId="{DFC16791-1B90-4E13-A70B-C1F85462AFC5}" destId="{98E963F4-B572-4571-B663-CE7C07953F86}" srcOrd="4" destOrd="0" parTransId="{7507B8D2-5BD8-4705-BFAE-D309924A21A2}" sibTransId="{61FC4511-0901-477A-85DF-B335EA802662}"/>
    <dgm:cxn modelId="{31078462-34E1-458F-A1E1-14A89D12A9C9}" type="presOf" srcId="{683879A1-7CE3-475B-8207-8331AC192C64}" destId="{9B691920-89DA-407C-96C4-4B6511AB1C5A}" srcOrd="0" destOrd="0" presId="urn:microsoft.com/office/officeart/2005/8/layout/hierarchy1"/>
    <dgm:cxn modelId="{4F5FB054-F534-43E7-864E-9681A3344345}" type="presOf" srcId="{7507B8D2-5BD8-4705-BFAE-D309924A21A2}" destId="{12A535C7-234E-4010-94F9-7FB3E5027080}" srcOrd="0" destOrd="0" presId="urn:microsoft.com/office/officeart/2005/8/layout/hierarchy1"/>
    <dgm:cxn modelId="{FAC07A75-B84B-470C-BD7C-B0ABA70E06C4}" srcId="{DFC16791-1B90-4E13-A70B-C1F85462AFC5}" destId="{0627EBF1-0374-44AE-B187-32F41171171E}" srcOrd="1" destOrd="0" parTransId="{D98AC1E9-27DF-455D-82A6-276C04E02608}" sibTransId="{1308BF0C-2D3F-4593-857A-9F2893427217}"/>
    <dgm:cxn modelId="{30254900-DDBE-4AAA-ACB3-466DC3A1CCE6}" srcId="{DFC16791-1B90-4E13-A70B-C1F85462AFC5}" destId="{37037A37-EC15-4150-8145-C0AA34CFD94B}" srcOrd="2" destOrd="0" parTransId="{2A93A0E0-B7BE-4995-BCD8-27505C54DF93}" sibTransId="{47526DF5-A4C1-4E4E-BD0D-499C3609A1FF}"/>
    <dgm:cxn modelId="{386B47E4-2F4D-4608-8164-F4985CA8EC46}" srcId="{DFC16791-1B90-4E13-A70B-C1F85462AFC5}" destId="{6F7BFDBD-451F-42FF-BAF6-E9557897486E}" srcOrd="0" destOrd="0" parTransId="{45EC541E-EFE5-4F3B-BC9D-1ECE37BD04C3}" sibTransId="{8C2CE1E9-1205-4191-B15A-EDAEAE5292F5}"/>
    <dgm:cxn modelId="{9C9B3483-BD46-4E31-8729-10E9599DF6EB}" type="presOf" srcId="{37037A37-EC15-4150-8145-C0AA34CFD94B}" destId="{E24FB7FB-34E4-4862-B84F-F0F5C6B2BDFB}" srcOrd="0" destOrd="0" presId="urn:microsoft.com/office/officeart/2005/8/layout/hierarchy1"/>
    <dgm:cxn modelId="{5929557A-3A47-4B05-8BE5-E41230AA9CBB}" type="presOf" srcId="{3E7120E6-B7C1-4E1D-978C-F3569EE2CD5B}" destId="{0CAB1665-9E24-4345-B9B9-16DD8B74E1A6}" srcOrd="0" destOrd="0" presId="urn:microsoft.com/office/officeart/2005/8/layout/hierarchy1"/>
    <dgm:cxn modelId="{177DDF39-BDA2-432B-BB84-1F1262D4BB6C}" type="presOf" srcId="{52B399A7-8BED-40A0-AB61-3402CC9C7B45}" destId="{DE85EA16-74AB-4C29-9AE2-1C25CAE16C8C}" srcOrd="0" destOrd="0" presId="urn:microsoft.com/office/officeart/2005/8/layout/hierarchy1"/>
    <dgm:cxn modelId="{736C7D57-90C0-4997-A76B-8C1C7B1C483B}" type="presOf" srcId="{C8C15C90-3438-43D0-92F4-AA31DE9B38BC}" destId="{6CCE24E2-69DF-471F-9982-882BAEE2DAA9}" srcOrd="0" destOrd="0" presId="urn:microsoft.com/office/officeart/2005/8/layout/hierarchy1"/>
    <dgm:cxn modelId="{2A85A9E4-B7E9-4E14-B24F-EAF28A81A4ED}" type="presOf" srcId="{7A35DD1F-DDBD-4AE5-8324-DD5FBE3B60EE}" destId="{6418404D-58E1-4889-BCD1-54E912996863}" srcOrd="0" destOrd="0" presId="urn:microsoft.com/office/officeart/2005/8/layout/hierarchy1"/>
    <dgm:cxn modelId="{0E29A46D-8E5A-4471-A395-5F58F6D1A9DE}" srcId="{DFC16791-1B90-4E13-A70B-C1F85462AFC5}" destId="{EE4948B3-511A-4B06-AE45-7ACDB3BFD24A}" srcOrd="3" destOrd="0" parTransId="{E916138E-4A65-4AE1-A1E6-40566CC398C3}" sibTransId="{88002572-EC6E-4BCC-96BC-BAA45945DB86}"/>
    <dgm:cxn modelId="{637E026E-DB7D-4063-9B25-D5A6A24076C9}" type="presOf" srcId="{6F7BFDBD-451F-42FF-BAF6-E9557897486E}" destId="{B0832C5C-7097-479C-A8E6-18D87A24B7C4}" srcOrd="0" destOrd="0" presId="urn:microsoft.com/office/officeart/2005/8/layout/hierarchy1"/>
    <dgm:cxn modelId="{108B7FD6-4C91-4FAF-9935-74B5C3DE6CEC}" srcId="{DFC16791-1B90-4E13-A70B-C1F85462AFC5}" destId="{7A35DD1F-DDBD-4AE5-8324-DD5FBE3B60EE}" srcOrd="6" destOrd="0" parTransId="{D8A56F15-B8D5-4CEA-A229-2E0DA43E36E3}" sibTransId="{650F08F5-DEE3-41B3-BD3A-1EF314530794}"/>
    <dgm:cxn modelId="{8E94A0B0-4C31-4086-BE7B-68A04E64D4F5}" type="presOf" srcId="{45EC541E-EFE5-4F3B-BC9D-1ECE37BD04C3}" destId="{3F1713A9-B55E-4765-A4A2-1AC6CAE99396}" srcOrd="0" destOrd="0" presId="urn:microsoft.com/office/officeart/2005/8/layout/hierarchy1"/>
    <dgm:cxn modelId="{62B8C50C-CA80-4092-BF91-0A29C66DE90D}" srcId="{DFC16791-1B90-4E13-A70B-C1F85462AFC5}" destId="{3E7120E6-B7C1-4E1D-978C-F3569EE2CD5B}" srcOrd="7" destOrd="0" parTransId="{D16D5312-B087-4491-B5EB-18F6540D54CE}" sibTransId="{E2CC30C3-B0B4-4095-92AF-F29855280626}"/>
    <dgm:cxn modelId="{A2F0F61B-577D-4D03-BBAC-296835D14767}" type="presOf" srcId="{D8A56F15-B8D5-4CEA-A229-2E0DA43E36E3}" destId="{388A5837-F241-47D9-BB77-A26D63914140}" srcOrd="0" destOrd="0" presId="urn:microsoft.com/office/officeart/2005/8/layout/hierarchy1"/>
    <dgm:cxn modelId="{57B80E01-2363-468B-B60F-B71F7C34560B}" srcId="{DFC16791-1B90-4E13-A70B-C1F85462AFC5}" destId="{023782F0-887D-48E3-91F3-3F1CF2696B9A}" srcOrd="9" destOrd="0" parTransId="{C8C15C90-3438-43D0-92F4-AA31DE9B38BC}" sibTransId="{EA192A8A-D20B-493A-94FF-7415CB5F8B14}"/>
    <dgm:cxn modelId="{C1E1FFE0-313D-4047-8A7B-44764FBF3BD5}" type="presOf" srcId="{6EFD9C23-CE74-4387-AE13-2F26D846FD0C}" destId="{28954C76-6EFC-4620-BF5E-592730AD818C}" srcOrd="0" destOrd="0" presId="urn:microsoft.com/office/officeart/2005/8/layout/hierarchy1"/>
    <dgm:cxn modelId="{A5FA4392-9505-4B7F-821F-4A878C0630A5}" type="presOf" srcId="{0627EBF1-0374-44AE-B187-32F41171171E}" destId="{4BAD1589-AFB8-4754-8DA6-1E0E624112F3}" srcOrd="0" destOrd="0" presId="urn:microsoft.com/office/officeart/2005/8/layout/hierarchy1"/>
    <dgm:cxn modelId="{1D7D6139-9731-4DC4-9AFE-C293ADD594AC}" type="presOf" srcId="{D98AC1E9-27DF-455D-82A6-276C04E02608}" destId="{B19AD69B-B575-48DC-84A8-67522E674932}" srcOrd="0" destOrd="0" presId="urn:microsoft.com/office/officeart/2005/8/layout/hierarchy1"/>
    <dgm:cxn modelId="{5F6F0AA9-A38A-465A-8689-617EC31312C1}" srcId="{DFC16791-1B90-4E13-A70B-C1F85462AFC5}" destId="{52B399A7-8BED-40A0-AB61-3402CC9C7B45}" srcOrd="5" destOrd="0" parTransId="{6EFD9C23-CE74-4387-AE13-2F26D846FD0C}" sibTransId="{79944E63-2E6C-4490-9B77-E0074ABC99C1}"/>
    <dgm:cxn modelId="{D7ADB3C2-ADDE-40B3-84AF-88ABA7EBC280}" type="presOf" srcId="{DFC16791-1B90-4E13-A70B-C1F85462AFC5}" destId="{1931DA65-EDBC-4350-B546-8AB29A6F0332}" srcOrd="0" destOrd="0" presId="urn:microsoft.com/office/officeart/2005/8/layout/hierarchy1"/>
    <dgm:cxn modelId="{B79682AA-8180-4AE1-B5BF-B7FA714987A4}" type="presParOf" srcId="{E43A222A-6D38-4C5D-A725-73D5A1B1C82A}" destId="{8D7B9895-9704-4AC0-A331-0DBF4928BE48}" srcOrd="0" destOrd="0" presId="urn:microsoft.com/office/officeart/2005/8/layout/hierarchy1"/>
    <dgm:cxn modelId="{2E7FB402-185E-4846-BF4A-D90055050FCA}" type="presParOf" srcId="{8D7B9895-9704-4AC0-A331-0DBF4928BE48}" destId="{12126711-F509-489E-A0F1-E0F8F0B6D8E7}" srcOrd="0" destOrd="0" presId="urn:microsoft.com/office/officeart/2005/8/layout/hierarchy1"/>
    <dgm:cxn modelId="{A8A84337-A8BE-4AF7-A805-6551145D2984}" type="presParOf" srcId="{12126711-F509-489E-A0F1-E0F8F0B6D8E7}" destId="{63D9E49A-9B6D-4493-95A3-D212D9F883DE}" srcOrd="0" destOrd="0" presId="urn:microsoft.com/office/officeart/2005/8/layout/hierarchy1"/>
    <dgm:cxn modelId="{38C192EA-F154-425E-84DB-CB3273D83246}" type="presParOf" srcId="{12126711-F509-489E-A0F1-E0F8F0B6D8E7}" destId="{1931DA65-EDBC-4350-B546-8AB29A6F0332}" srcOrd="1" destOrd="0" presId="urn:microsoft.com/office/officeart/2005/8/layout/hierarchy1"/>
    <dgm:cxn modelId="{15BA106E-18F2-4ECF-A576-97732D8B1A2F}" type="presParOf" srcId="{8D7B9895-9704-4AC0-A331-0DBF4928BE48}" destId="{8F8DD928-D0CB-43FC-9762-31738504B81C}" srcOrd="1" destOrd="0" presId="urn:microsoft.com/office/officeart/2005/8/layout/hierarchy1"/>
    <dgm:cxn modelId="{79E19F13-CBA9-457A-99E2-FB41E686BA1D}" type="presParOf" srcId="{8F8DD928-D0CB-43FC-9762-31738504B81C}" destId="{3F1713A9-B55E-4765-A4A2-1AC6CAE99396}" srcOrd="0" destOrd="0" presId="urn:microsoft.com/office/officeart/2005/8/layout/hierarchy1"/>
    <dgm:cxn modelId="{38F60D78-0A17-4C40-8423-C8369883D8A5}" type="presParOf" srcId="{8F8DD928-D0CB-43FC-9762-31738504B81C}" destId="{976D72F1-916B-4BD7-8F72-6414C343AB46}" srcOrd="1" destOrd="0" presId="urn:microsoft.com/office/officeart/2005/8/layout/hierarchy1"/>
    <dgm:cxn modelId="{AA4361EE-D030-44A7-A7E5-3BF0E73F753E}" type="presParOf" srcId="{976D72F1-916B-4BD7-8F72-6414C343AB46}" destId="{DEBC2353-2111-45A3-B6D8-B888A3C1D2D0}" srcOrd="0" destOrd="0" presId="urn:microsoft.com/office/officeart/2005/8/layout/hierarchy1"/>
    <dgm:cxn modelId="{7506747C-7247-4C13-AB76-FA6F8DD95630}" type="presParOf" srcId="{DEBC2353-2111-45A3-B6D8-B888A3C1D2D0}" destId="{5C97C19D-E951-4A7E-A226-2E40EC482B24}" srcOrd="0" destOrd="0" presId="urn:microsoft.com/office/officeart/2005/8/layout/hierarchy1"/>
    <dgm:cxn modelId="{580F578A-67D3-4AE7-A2D3-9CD75DFA5C9C}" type="presParOf" srcId="{DEBC2353-2111-45A3-B6D8-B888A3C1D2D0}" destId="{B0832C5C-7097-479C-A8E6-18D87A24B7C4}" srcOrd="1" destOrd="0" presId="urn:microsoft.com/office/officeart/2005/8/layout/hierarchy1"/>
    <dgm:cxn modelId="{6E1C7141-E266-4D99-A693-701068685668}" type="presParOf" srcId="{976D72F1-916B-4BD7-8F72-6414C343AB46}" destId="{8E0A3BED-7BD5-43FB-9A26-1A87F427986B}" srcOrd="1" destOrd="0" presId="urn:microsoft.com/office/officeart/2005/8/layout/hierarchy1"/>
    <dgm:cxn modelId="{88D53973-F5B2-4926-A231-47902D2B909D}" type="presParOf" srcId="{8F8DD928-D0CB-43FC-9762-31738504B81C}" destId="{B19AD69B-B575-48DC-84A8-67522E674932}" srcOrd="2" destOrd="0" presId="urn:microsoft.com/office/officeart/2005/8/layout/hierarchy1"/>
    <dgm:cxn modelId="{441C2A88-74BC-4596-85EC-8B690A290525}" type="presParOf" srcId="{8F8DD928-D0CB-43FC-9762-31738504B81C}" destId="{9600AE31-AB9E-427B-817B-ADF28D071CFD}" srcOrd="3" destOrd="0" presId="urn:microsoft.com/office/officeart/2005/8/layout/hierarchy1"/>
    <dgm:cxn modelId="{1108E1AF-8873-4F99-8A4B-599DA64D1EFF}" type="presParOf" srcId="{9600AE31-AB9E-427B-817B-ADF28D071CFD}" destId="{C0530930-35A7-44CF-9E39-C056D3BD54A5}" srcOrd="0" destOrd="0" presId="urn:microsoft.com/office/officeart/2005/8/layout/hierarchy1"/>
    <dgm:cxn modelId="{9BD9A232-EC54-40F0-96D4-3B95A67936BC}" type="presParOf" srcId="{C0530930-35A7-44CF-9E39-C056D3BD54A5}" destId="{4F6001A7-2B40-446F-AFCD-A6FA216A330D}" srcOrd="0" destOrd="0" presId="urn:microsoft.com/office/officeart/2005/8/layout/hierarchy1"/>
    <dgm:cxn modelId="{1B8523B2-222D-4004-A26A-C7D2482FD493}" type="presParOf" srcId="{C0530930-35A7-44CF-9E39-C056D3BD54A5}" destId="{4BAD1589-AFB8-4754-8DA6-1E0E624112F3}" srcOrd="1" destOrd="0" presId="urn:microsoft.com/office/officeart/2005/8/layout/hierarchy1"/>
    <dgm:cxn modelId="{AEE288B0-28EE-492D-AD30-94E9E44ECCE9}" type="presParOf" srcId="{9600AE31-AB9E-427B-817B-ADF28D071CFD}" destId="{6E92A342-3B15-4F8D-8F6D-3E2BD47E6941}" srcOrd="1" destOrd="0" presId="urn:microsoft.com/office/officeart/2005/8/layout/hierarchy1"/>
    <dgm:cxn modelId="{07AF9250-E130-4E23-AECC-B54B24E816EA}" type="presParOf" srcId="{8F8DD928-D0CB-43FC-9762-31738504B81C}" destId="{02EF57AF-4830-400D-99F0-06D30B1200AF}" srcOrd="4" destOrd="0" presId="urn:microsoft.com/office/officeart/2005/8/layout/hierarchy1"/>
    <dgm:cxn modelId="{C82F99FA-9CA4-4177-BDC0-30C1349846E3}" type="presParOf" srcId="{8F8DD928-D0CB-43FC-9762-31738504B81C}" destId="{BBDDFB13-E526-4674-92B7-6556E3BBD212}" srcOrd="5" destOrd="0" presId="urn:microsoft.com/office/officeart/2005/8/layout/hierarchy1"/>
    <dgm:cxn modelId="{1900F5E4-5F6B-4922-AEC8-FC17D0BCFDC4}" type="presParOf" srcId="{BBDDFB13-E526-4674-92B7-6556E3BBD212}" destId="{905A2BD1-F435-4B84-BDE2-3863F25A91FA}" srcOrd="0" destOrd="0" presId="urn:microsoft.com/office/officeart/2005/8/layout/hierarchy1"/>
    <dgm:cxn modelId="{115D2600-BD26-42D8-B360-78C919EEEE03}" type="presParOf" srcId="{905A2BD1-F435-4B84-BDE2-3863F25A91FA}" destId="{A04EC64F-9577-4D53-B9BF-48A3C3587CA7}" srcOrd="0" destOrd="0" presId="urn:microsoft.com/office/officeart/2005/8/layout/hierarchy1"/>
    <dgm:cxn modelId="{7DA7E8DE-D322-4F6A-8F83-A8CD0F8C92A1}" type="presParOf" srcId="{905A2BD1-F435-4B84-BDE2-3863F25A91FA}" destId="{E24FB7FB-34E4-4862-B84F-F0F5C6B2BDFB}" srcOrd="1" destOrd="0" presId="urn:microsoft.com/office/officeart/2005/8/layout/hierarchy1"/>
    <dgm:cxn modelId="{0337B331-7FEA-4DEC-8F66-C41528A6A513}" type="presParOf" srcId="{BBDDFB13-E526-4674-92B7-6556E3BBD212}" destId="{BD4CBB7E-6C54-4620-999F-674AB0EFDDBD}" srcOrd="1" destOrd="0" presId="urn:microsoft.com/office/officeart/2005/8/layout/hierarchy1"/>
    <dgm:cxn modelId="{B1573A36-EB37-4333-B743-42C47D62EF79}" type="presParOf" srcId="{8F8DD928-D0CB-43FC-9762-31738504B81C}" destId="{9BB0766F-4F34-454C-91F0-CDE6B6011D72}" srcOrd="6" destOrd="0" presId="urn:microsoft.com/office/officeart/2005/8/layout/hierarchy1"/>
    <dgm:cxn modelId="{0525872A-2D41-4EA0-B877-F5218DE1FD02}" type="presParOf" srcId="{8F8DD928-D0CB-43FC-9762-31738504B81C}" destId="{7747AE0E-4C85-4254-BF3E-4E71377DBF6D}" srcOrd="7" destOrd="0" presId="urn:microsoft.com/office/officeart/2005/8/layout/hierarchy1"/>
    <dgm:cxn modelId="{32C01EAF-AE94-449D-BE96-35CAB702B03A}" type="presParOf" srcId="{7747AE0E-4C85-4254-BF3E-4E71377DBF6D}" destId="{3B89E6D8-C447-47A2-952F-9FF533A55B20}" srcOrd="0" destOrd="0" presId="urn:microsoft.com/office/officeart/2005/8/layout/hierarchy1"/>
    <dgm:cxn modelId="{C75F29FB-68B2-4FDE-82DD-F2441F412988}" type="presParOf" srcId="{3B89E6D8-C447-47A2-952F-9FF533A55B20}" destId="{4A636894-F249-4A4C-A26B-02F9B993F093}" srcOrd="0" destOrd="0" presId="urn:microsoft.com/office/officeart/2005/8/layout/hierarchy1"/>
    <dgm:cxn modelId="{5114A126-CF20-410A-B914-4D81CC8ADE13}" type="presParOf" srcId="{3B89E6D8-C447-47A2-952F-9FF533A55B20}" destId="{377FDD99-5D89-4FBA-B7F9-BBE12238B794}" srcOrd="1" destOrd="0" presId="urn:microsoft.com/office/officeart/2005/8/layout/hierarchy1"/>
    <dgm:cxn modelId="{C04D12C7-7068-4EBD-8C94-84F6E10BBF0D}" type="presParOf" srcId="{7747AE0E-4C85-4254-BF3E-4E71377DBF6D}" destId="{554A6D7B-94FA-473E-A0FA-7AE542E94361}" srcOrd="1" destOrd="0" presId="urn:microsoft.com/office/officeart/2005/8/layout/hierarchy1"/>
    <dgm:cxn modelId="{3505E5B4-2507-4EA4-8DAF-64B797907D5B}" type="presParOf" srcId="{8F8DD928-D0CB-43FC-9762-31738504B81C}" destId="{12A535C7-234E-4010-94F9-7FB3E5027080}" srcOrd="8" destOrd="0" presId="urn:microsoft.com/office/officeart/2005/8/layout/hierarchy1"/>
    <dgm:cxn modelId="{17385B97-F08D-4207-B894-075D0715CA82}" type="presParOf" srcId="{8F8DD928-D0CB-43FC-9762-31738504B81C}" destId="{BFCED781-C643-4938-A34C-6DA9382780CA}" srcOrd="9" destOrd="0" presId="urn:microsoft.com/office/officeart/2005/8/layout/hierarchy1"/>
    <dgm:cxn modelId="{80B69443-B009-4431-91DA-A4D261B5FA0E}" type="presParOf" srcId="{BFCED781-C643-4938-A34C-6DA9382780CA}" destId="{26696F77-2043-4C3B-B696-58657335A22C}" srcOrd="0" destOrd="0" presId="urn:microsoft.com/office/officeart/2005/8/layout/hierarchy1"/>
    <dgm:cxn modelId="{D009396A-4896-4AD3-B5D2-5BED2911F79C}" type="presParOf" srcId="{26696F77-2043-4C3B-B696-58657335A22C}" destId="{B1AB3EA7-8459-4786-A90E-DDD7B5DC251E}" srcOrd="0" destOrd="0" presId="urn:microsoft.com/office/officeart/2005/8/layout/hierarchy1"/>
    <dgm:cxn modelId="{037BDDCF-AE31-4656-928C-FB4F5BA848AF}" type="presParOf" srcId="{26696F77-2043-4C3B-B696-58657335A22C}" destId="{93262CB8-391C-4354-89DC-6DF56804C3D7}" srcOrd="1" destOrd="0" presId="urn:microsoft.com/office/officeart/2005/8/layout/hierarchy1"/>
    <dgm:cxn modelId="{0502EDB8-27C6-494F-AD45-BDE0ABB35F71}" type="presParOf" srcId="{BFCED781-C643-4938-A34C-6DA9382780CA}" destId="{483C4E45-E418-41D1-87F0-3524D01B30C3}" srcOrd="1" destOrd="0" presId="urn:microsoft.com/office/officeart/2005/8/layout/hierarchy1"/>
    <dgm:cxn modelId="{7ED9A437-2ACB-4431-A063-9D63A644F80D}" type="presParOf" srcId="{8F8DD928-D0CB-43FC-9762-31738504B81C}" destId="{28954C76-6EFC-4620-BF5E-592730AD818C}" srcOrd="10" destOrd="0" presId="urn:microsoft.com/office/officeart/2005/8/layout/hierarchy1"/>
    <dgm:cxn modelId="{9C138A4D-54DF-4447-B9D9-486F77DFBB31}" type="presParOf" srcId="{8F8DD928-D0CB-43FC-9762-31738504B81C}" destId="{D6EFD12A-CA4E-4A53-88F1-B002D1A1C14C}" srcOrd="11" destOrd="0" presId="urn:microsoft.com/office/officeart/2005/8/layout/hierarchy1"/>
    <dgm:cxn modelId="{367210D4-93D2-40B1-9569-631E3507DCD9}" type="presParOf" srcId="{D6EFD12A-CA4E-4A53-88F1-B002D1A1C14C}" destId="{56AE47FD-95FA-4BF9-B6E5-2D34B000EAA0}" srcOrd="0" destOrd="0" presId="urn:microsoft.com/office/officeart/2005/8/layout/hierarchy1"/>
    <dgm:cxn modelId="{BEF81B32-FF80-4A73-9FFA-B282D201FBEF}" type="presParOf" srcId="{56AE47FD-95FA-4BF9-B6E5-2D34B000EAA0}" destId="{5D3AF4C2-6D57-452B-8A7E-1F27386D51DF}" srcOrd="0" destOrd="0" presId="urn:microsoft.com/office/officeart/2005/8/layout/hierarchy1"/>
    <dgm:cxn modelId="{E2A6F3D1-08A3-4C57-9C00-6DA1C214864B}" type="presParOf" srcId="{56AE47FD-95FA-4BF9-B6E5-2D34B000EAA0}" destId="{DE85EA16-74AB-4C29-9AE2-1C25CAE16C8C}" srcOrd="1" destOrd="0" presId="urn:microsoft.com/office/officeart/2005/8/layout/hierarchy1"/>
    <dgm:cxn modelId="{88C5FDCB-F73F-4526-8797-F643465A7523}" type="presParOf" srcId="{D6EFD12A-CA4E-4A53-88F1-B002D1A1C14C}" destId="{47608B3E-FCB3-4091-8570-6BC29B88AC8E}" srcOrd="1" destOrd="0" presId="urn:microsoft.com/office/officeart/2005/8/layout/hierarchy1"/>
    <dgm:cxn modelId="{7C706B0E-2C7D-4576-B39C-71C81E33CA59}" type="presParOf" srcId="{8F8DD928-D0CB-43FC-9762-31738504B81C}" destId="{388A5837-F241-47D9-BB77-A26D63914140}" srcOrd="12" destOrd="0" presId="urn:microsoft.com/office/officeart/2005/8/layout/hierarchy1"/>
    <dgm:cxn modelId="{03FC1BD8-8A7C-4DD4-924C-E672834A598A}" type="presParOf" srcId="{8F8DD928-D0CB-43FC-9762-31738504B81C}" destId="{C31DBDFF-840D-40A1-8160-A87565FE270B}" srcOrd="13" destOrd="0" presId="urn:microsoft.com/office/officeart/2005/8/layout/hierarchy1"/>
    <dgm:cxn modelId="{9F5E1AA7-FC11-449C-84AD-F6F8A8908E55}" type="presParOf" srcId="{C31DBDFF-840D-40A1-8160-A87565FE270B}" destId="{355CA3B9-BD98-41C3-81AD-9846291FEB39}" srcOrd="0" destOrd="0" presId="urn:microsoft.com/office/officeart/2005/8/layout/hierarchy1"/>
    <dgm:cxn modelId="{847FCCF8-14C6-445B-B8C2-E6FFFFD7E1A0}" type="presParOf" srcId="{355CA3B9-BD98-41C3-81AD-9846291FEB39}" destId="{256F19E6-11CF-4C26-AC7F-3CDC8A335A0C}" srcOrd="0" destOrd="0" presId="urn:microsoft.com/office/officeart/2005/8/layout/hierarchy1"/>
    <dgm:cxn modelId="{2F5F687D-D3A0-42FC-BD06-40B30AB4FA83}" type="presParOf" srcId="{355CA3B9-BD98-41C3-81AD-9846291FEB39}" destId="{6418404D-58E1-4889-BCD1-54E912996863}" srcOrd="1" destOrd="0" presId="urn:microsoft.com/office/officeart/2005/8/layout/hierarchy1"/>
    <dgm:cxn modelId="{DE23B1FE-8141-4F9C-9B7E-FE9F58DB97F6}" type="presParOf" srcId="{C31DBDFF-840D-40A1-8160-A87565FE270B}" destId="{A25AE04B-5784-4B7E-A49E-AE4B44C6CBDE}" srcOrd="1" destOrd="0" presId="urn:microsoft.com/office/officeart/2005/8/layout/hierarchy1"/>
    <dgm:cxn modelId="{E1A8A88A-1F8C-4036-8BD3-DF438722FC0B}" type="presParOf" srcId="{8F8DD928-D0CB-43FC-9762-31738504B81C}" destId="{309B9D7F-A760-49CA-A607-0833594576F0}" srcOrd="14" destOrd="0" presId="urn:microsoft.com/office/officeart/2005/8/layout/hierarchy1"/>
    <dgm:cxn modelId="{A50D95AD-9524-4AC4-84E2-EE66EA9A888B}" type="presParOf" srcId="{8F8DD928-D0CB-43FC-9762-31738504B81C}" destId="{EFDD337B-B9FC-4AAE-A6C9-360BE35B1CF8}" srcOrd="15" destOrd="0" presId="urn:microsoft.com/office/officeart/2005/8/layout/hierarchy1"/>
    <dgm:cxn modelId="{ED7B9621-0E47-4E96-9412-3F08E54334E8}" type="presParOf" srcId="{EFDD337B-B9FC-4AAE-A6C9-360BE35B1CF8}" destId="{C7D80238-3141-4AED-AA1D-503E942656D9}" srcOrd="0" destOrd="0" presId="urn:microsoft.com/office/officeart/2005/8/layout/hierarchy1"/>
    <dgm:cxn modelId="{F9247FD3-54FA-46AB-A341-92A10CB6C464}" type="presParOf" srcId="{C7D80238-3141-4AED-AA1D-503E942656D9}" destId="{021885BD-8301-47D2-8AFF-2A5EF715CC29}" srcOrd="0" destOrd="0" presId="urn:microsoft.com/office/officeart/2005/8/layout/hierarchy1"/>
    <dgm:cxn modelId="{6A7B746C-A88E-4522-B8F2-DDF4D760995B}" type="presParOf" srcId="{C7D80238-3141-4AED-AA1D-503E942656D9}" destId="{0CAB1665-9E24-4345-B9B9-16DD8B74E1A6}" srcOrd="1" destOrd="0" presId="urn:microsoft.com/office/officeart/2005/8/layout/hierarchy1"/>
    <dgm:cxn modelId="{44FDCD05-C9A1-4406-B906-428F69E27DA3}" type="presParOf" srcId="{EFDD337B-B9FC-4AAE-A6C9-360BE35B1CF8}" destId="{269833F0-6EB4-4DC5-BFD8-93B6E34387DD}" srcOrd="1" destOrd="0" presId="urn:microsoft.com/office/officeart/2005/8/layout/hierarchy1"/>
    <dgm:cxn modelId="{EBE9DDC9-CDAD-4AC3-96DE-4A974A4B55D5}" type="presParOf" srcId="{8F8DD928-D0CB-43FC-9762-31738504B81C}" destId="{10EF2BD6-54EE-41B4-A2D6-DE1FF458AC50}" srcOrd="16" destOrd="0" presId="urn:microsoft.com/office/officeart/2005/8/layout/hierarchy1"/>
    <dgm:cxn modelId="{3D5DA87B-3F95-46EF-B86F-6536765A642C}" type="presParOf" srcId="{8F8DD928-D0CB-43FC-9762-31738504B81C}" destId="{4C27A067-6AB2-4025-9E08-FBDDCA12D391}" srcOrd="17" destOrd="0" presId="urn:microsoft.com/office/officeart/2005/8/layout/hierarchy1"/>
    <dgm:cxn modelId="{C1EF77D7-88D8-43FA-90D5-1A6AD67EF0FA}" type="presParOf" srcId="{4C27A067-6AB2-4025-9E08-FBDDCA12D391}" destId="{95DBC2CB-4040-4034-A0D1-FF0023B906CA}" srcOrd="0" destOrd="0" presId="urn:microsoft.com/office/officeart/2005/8/layout/hierarchy1"/>
    <dgm:cxn modelId="{78F103B9-BF05-4635-9B9D-15DCF98438C9}" type="presParOf" srcId="{95DBC2CB-4040-4034-A0D1-FF0023B906CA}" destId="{2E96EA12-3238-4924-8628-3F8B0CD7670D}" srcOrd="0" destOrd="0" presId="urn:microsoft.com/office/officeart/2005/8/layout/hierarchy1"/>
    <dgm:cxn modelId="{754D25AB-75FC-4157-BEA3-1BF93D7D35B5}" type="presParOf" srcId="{95DBC2CB-4040-4034-A0D1-FF0023B906CA}" destId="{9B691920-89DA-407C-96C4-4B6511AB1C5A}" srcOrd="1" destOrd="0" presId="urn:microsoft.com/office/officeart/2005/8/layout/hierarchy1"/>
    <dgm:cxn modelId="{143FA7FF-DFC4-460E-9AD0-25F712FB9DB2}" type="presParOf" srcId="{4C27A067-6AB2-4025-9E08-FBDDCA12D391}" destId="{1375E496-E5CE-4407-84EE-A43856DFFF3F}" srcOrd="1" destOrd="0" presId="urn:microsoft.com/office/officeart/2005/8/layout/hierarchy1"/>
    <dgm:cxn modelId="{B9630AED-6140-4A10-B755-6BCF510801E1}" type="presParOf" srcId="{8F8DD928-D0CB-43FC-9762-31738504B81C}" destId="{6CCE24E2-69DF-471F-9982-882BAEE2DAA9}" srcOrd="18" destOrd="0" presId="urn:microsoft.com/office/officeart/2005/8/layout/hierarchy1"/>
    <dgm:cxn modelId="{84AF2DB5-C4C0-4492-A8D7-8A0DE07229EA}" type="presParOf" srcId="{8F8DD928-D0CB-43FC-9762-31738504B81C}" destId="{3B630FA8-B09F-4CAC-ADD1-471F6755CD8D}" srcOrd="19" destOrd="0" presId="urn:microsoft.com/office/officeart/2005/8/layout/hierarchy1"/>
    <dgm:cxn modelId="{43D8D207-FA6F-409A-A6AF-23382B287258}" type="presParOf" srcId="{3B630FA8-B09F-4CAC-ADD1-471F6755CD8D}" destId="{FD2B62AF-36AE-4DD3-B73F-30260E83EE73}" srcOrd="0" destOrd="0" presId="urn:microsoft.com/office/officeart/2005/8/layout/hierarchy1"/>
    <dgm:cxn modelId="{6230CEE0-2BE1-4312-896A-486A446D5B0C}" type="presParOf" srcId="{FD2B62AF-36AE-4DD3-B73F-30260E83EE73}" destId="{A9616E6F-4309-4317-8080-FFC04C394C09}" srcOrd="0" destOrd="0" presId="urn:microsoft.com/office/officeart/2005/8/layout/hierarchy1"/>
    <dgm:cxn modelId="{A5C4D614-F4A7-440D-A083-64AE9FAB9F91}" type="presParOf" srcId="{FD2B62AF-36AE-4DD3-B73F-30260E83EE73}" destId="{AC350542-6932-4FCC-ABAF-DD1B071958FB}" srcOrd="1" destOrd="0" presId="urn:microsoft.com/office/officeart/2005/8/layout/hierarchy1"/>
    <dgm:cxn modelId="{6102431A-4ED1-4D4D-8370-4E16EB036F4F}" type="presParOf" srcId="{3B630FA8-B09F-4CAC-ADD1-471F6755CD8D}" destId="{FFDCB3C9-40A6-4625-9C77-4D8059E57384}"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7CF8F-FDEF-479C-AB34-B1D4454D277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DFC16791-1B90-4E13-A70B-C1F85462AFC5}">
      <dgm:prSet phldrT="[文本]" custT="1"/>
      <dgm:spPr/>
      <dgm:t>
        <a:bodyPr/>
        <a:lstStyle/>
        <a:p>
          <a:pPr algn="ctr"/>
          <a:r>
            <a:rPr lang="zh-CN" altLang="en-US" sz="1800" b="1" dirty="0" smtClean="0">
              <a:latin typeface="仿宋_GB2312" pitchFamily="49" charset="-122"/>
              <a:ea typeface="仿宋_GB2312" pitchFamily="49" charset="-122"/>
            </a:rPr>
            <a:t>非领导职务</a:t>
          </a:r>
          <a:endParaRPr lang="zh-CN" altLang="en-US" sz="1800" b="1" dirty="0">
            <a:latin typeface="仿宋_GB2312" pitchFamily="49" charset="-122"/>
            <a:ea typeface="仿宋_GB2312" pitchFamily="49" charset="-122"/>
          </a:endParaRPr>
        </a:p>
      </dgm:t>
    </dgm:pt>
    <dgm:pt modelId="{61BAC4D3-F441-46A8-A38F-1F4DEBFD3D7F}" type="parTrans" cxnId="{3D4C6D78-F817-49BE-8CB1-0C7C089F10A3}">
      <dgm:prSet/>
      <dgm:spPr/>
      <dgm:t>
        <a:bodyPr/>
        <a:lstStyle/>
        <a:p>
          <a:pPr algn="ctr"/>
          <a:endParaRPr lang="zh-CN" altLang="en-US"/>
        </a:p>
      </dgm:t>
    </dgm:pt>
    <dgm:pt modelId="{4E712F92-B43E-4254-BB6F-17E66F5281D3}" type="sibTrans" cxnId="{3D4C6D78-F817-49BE-8CB1-0C7C089F10A3}">
      <dgm:prSet/>
      <dgm:spPr/>
      <dgm:t>
        <a:bodyPr/>
        <a:lstStyle/>
        <a:p>
          <a:pPr algn="ctr"/>
          <a:endParaRPr lang="zh-CN" altLang="en-US"/>
        </a:p>
      </dgm:t>
    </dgm:pt>
    <dgm:pt modelId="{6F7BFDBD-451F-42FF-BAF6-E9557897486E}">
      <dgm:prSet phldrT="[文本]" custT="1"/>
      <dgm:spPr/>
      <dgm:t>
        <a:bodyPr vert="eaVert"/>
        <a:lstStyle/>
        <a:p>
          <a:pPr algn="ctr"/>
          <a:r>
            <a:rPr lang="zh-CN" altLang="en-US" sz="1800" dirty="0" smtClean="0">
              <a:latin typeface="仿宋_GB2312" pitchFamily="49" charset="-122"/>
              <a:ea typeface="仿宋_GB2312" pitchFamily="49" charset="-122"/>
            </a:rPr>
            <a:t>巡视员</a:t>
          </a:r>
          <a:endParaRPr lang="zh-CN" altLang="en-US" sz="1800" dirty="0">
            <a:latin typeface="仿宋_GB2312" pitchFamily="49" charset="-122"/>
            <a:ea typeface="仿宋_GB2312" pitchFamily="49" charset="-122"/>
          </a:endParaRPr>
        </a:p>
      </dgm:t>
    </dgm:pt>
    <dgm:pt modelId="{45EC541E-EFE5-4F3B-BC9D-1ECE37BD04C3}" type="parTrans" cxnId="{386B47E4-2F4D-4608-8164-F4985CA8EC46}">
      <dgm:prSet/>
      <dgm:spPr/>
      <dgm:t>
        <a:bodyPr/>
        <a:lstStyle/>
        <a:p>
          <a:pPr algn="ctr"/>
          <a:endParaRPr lang="zh-CN" altLang="en-US"/>
        </a:p>
      </dgm:t>
    </dgm:pt>
    <dgm:pt modelId="{8C2CE1E9-1205-4191-B15A-EDAEAE5292F5}" type="sibTrans" cxnId="{386B47E4-2F4D-4608-8164-F4985CA8EC46}">
      <dgm:prSet/>
      <dgm:spPr/>
      <dgm:t>
        <a:bodyPr/>
        <a:lstStyle/>
        <a:p>
          <a:pPr algn="ctr"/>
          <a:endParaRPr lang="zh-CN" altLang="en-US"/>
        </a:p>
      </dgm:t>
    </dgm:pt>
    <dgm:pt modelId="{EE4948B3-511A-4B06-AE45-7ACDB3BFD24A}">
      <dgm:prSet phldrT="[文本]" custT="1"/>
      <dgm:spPr/>
      <dgm:t>
        <a:bodyPr vert="eaVert"/>
        <a:lstStyle/>
        <a:p>
          <a:pPr algn="ctr"/>
          <a:r>
            <a:rPr lang="zh-CN" altLang="en-US" sz="1800" dirty="0" smtClean="0">
              <a:latin typeface="仿宋_GB2312" pitchFamily="49" charset="-122"/>
              <a:ea typeface="仿宋_GB2312" pitchFamily="49" charset="-122"/>
            </a:rPr>
            <a:t>副调研员</a:t>
          </a:r>
          <a:endParaRPr lang="zh-CN" altLang="en-US" sz="1800" dirty="0">
            <a:latin typeface="仿宋_GB2312" pitchFamily="49" charset="-122"/>
            <a:ea typeface="仿宋_GB2312" pitchFamily="49" charset="-122"/>
          </a:endParaRPr>
        </a:p>
      </dgm:t>
    </dgm:pt>
    <dgm:pt modelId="{E916138E-4A65-4AE1-A1E6-40566CC398C3}" type="parTrans" cxnId="{0E29A46D-8E5A-4471-A395-5F58F6D1A9DE}">
      <dgm:prSet/>
      <dgm:spPr/>
      <dgm:t>
        <a:bodyPr/>
        <a:lstStyle/>
        <a:p>
          <a:pPr algn="ctr"/>
          <a:endParaRPr lang="zh-CN" altLang="en-US"/>
        </a:p>
      </dgm:t>
    </dgm:pt>
    <dgm:pt modelId="{88002572-EC6E-4BCC-96BC-BAA45945DB86}" type="sibTrans" cxnId="{0E29A46D-8E5A-4471-A395-5F58F6D1A9DE}">
      <dgm:prSet/>
      <dgm:spPr/>
      <dgm:t>
        <a:bodyPr/>
        <a:lstStyle/>
        <a:p>
          <a:pPr algn="ctr"/>
          <a:endParaRPr lang="zh-CN" altLang="en-US"/>
        </a:p>
      </dgm:t>
    </dgm:pt>
    <dgm:pt modelId="{98E963F4-B572-4571-B663-CE7C07953F86}">
      <dgm:prSet phldrT="[文本]" custT="1"/>
      <dgm:spPr/>
      <dgm:t>
        <a:bodyPr vert="eaVert"/>
        <a:lstStyle/>
        <a:p>
          <a:pPr algn="ctr"/>
          <a:r>
            <a:rPr lang="zh-CN" altLang="en-US" sz="1800" dirty="0" smtClean="0">
              <a:latin typeface="仿宋_GB2312" pitchFamily="49" charset="-122"/>
              <a:ea typeface="仿宋_GB2312" pitchFamily="49" charset="-122"/>
            </a:rPr>
            <a:t>主任科员</a:t>
          </a:r>
          <a:endParaRPr lang="zh-CN" altLang="en-US" sz="1800" dirty="0">
            <a:latin typeface="仿宋_GB2312" pitchFamily="49" charset="-122"/>
            <a:ea typeface="仿宋_GB2312" pitchFamily="49" charset="-122"/>
          </a:endParaRPr>
        </a:p>
      </dgm:t>
    </dgm:pt>
    <dgm:pt modelId="{7507B8D2-5BD8-4705-BFAE-D309924A21A2}" type="parTrans" cxnId="{A86DA7F9-552F-4914-92CA-76260AD5FF1E}">
      <dgm:prSet/>
      <dgm:spPr/>
      <dgm:t>
        <a:bodyPr/>
        <a:lstStyle/>
        <a:p>
          <a:pPr algn="ctr"/>
          <a:endParaRPr lang="zh-CN" altLang="en-US"/>
        </a:p>
      </dgm:t>
    </dgm:pt>
    <dgm:pt modelId="{61FC4511-0901-477A-85DF-B335EA802662}" type="sibTrans" cxnId="{A86DA7F9-552F-4914-92CA-76260AD5FF1E}">
      <dgm:prSet/>
      <dgm:spPr/>
      <dgm:t>
        <a:bodyPr/>
        <a:lstStyle/>
        <a:p>
          <a:pPr algn="ctr"/>
          <a:endParaRPr lang="zh-CN" altLang="en-US"/>
        </a:p>
      </dgm:t>
    </dgm:pt>
    <dgm:pt modelId="{52B399A7-8BED-40A0-AB61-3402CC9C7B45}">
      <dgm:prSet phldrT="[文本]" custT="1"/>
      <dgm:spPr/>
      <dgm:t>
        <a:bodyPr vert="eaVert"/>
        <a:lstStyle/>
        <a:p>
          <a:pPr algn="ctr"/>
          <a:r>
            <a:rPr lang="zh-CN" altLang="en-US" sz="1800" dirty="0" smtClean="0">
              <a:latin typeface="仿宋_GB2312" pitchFamily="49" charset="-122"/>
              <a:ea typeface="仿宋_GB2312" pitchFamily="49" charset="-122"/>
            </a:rPr>
            <a:t>副主任科员</a:t>
          </a:r>
          <a:endParaRPr lang="zh-CN" altLang="en-US" sz="1800" dirty="0">
            <a:latin typeface="仿宋_GB2312" pitchFamily="49" charset="-122"/>
            <a:ea typeface="仿宋_GB2312" pitchFamily="49" charset="-122"/>
          </a:endParaRPr>
        </a:p>
      </dgm:t>
    </dgm:pt>
    <dgm:pt modelId="{6EFD9C23-CE74-4387-AE13-2F26D846FD0C}" type="parTrans" cxnId="{5F6F0AA9-A38A-465A-8689-617EC31312C1}">
      <dgm:prSet/>
      <dgm:spPr/>
      <dgm:t>
        <a:bodyPr/>
        <a:lstStyle/>
        <a:p>
          <a:pPr algn="ctr"/>
          <a:endParaRPr lang="zh-CN" altLang="en-US"/>
        </a:p>
      </dgm:t>
    </dgm:pt>
    <dgm:pt modelId="{79944E63-2E6C-4490-9B77-E0074ABC99C1}" type="sibTrans" cxnId="{5F6F0AA9-A38A-465A-8689-617EC31312C1}">
      <dgm:prSet/>
      <dgm:spPr/>
      <dgm:t>
        <a:bodyPr/>
        <a:lstStyle/>
        <a:p>
          <a:pPr algn="ctr"/>
          <a:endParaRPr lang="zh-CN" altLang="en-US"/>
        </a:p>
      </dgm:t>
    </dgm:pt>
    <dgm:pt modelId="{7A35DD1F-DDBD-4AE5-8324-DD5FBE3B60EE}">
      <dgm:prSet phldrT="[文本]" custT="1"/>
      <dgm:spPr/>
      <dgm:t>
        <a:bodyPr vert="eaVert"/>
        <a:lstStyle/>
        <a:p>
          <a:pPr algn="ctr"/>
          <a:r>
            <a:rPr lang="zh-CN" altLang="en-US" sz="1800" dirty="0" smtClean="0">
              <a:latin typeface="仿宋_GB2312" pitchFamily="49" charset="-122"/>
              <a:ea typeface="仿宋_GB2312" pitchFamily="49" charset="-122"/>
            </a:rPr>
            <a:t>科员</a:t>
          </a:r>
          <a:endParaRPr lang="zh-CN" altLang="en-US" sz="1800" dirty="0">
            <a:latin typeface="仿宋_GB2312" pitchFamily="49" charset="-122"/>
            <a:ea typeface="仿宋_GB2312" pitchFamily="49" charset="-122"/>
          </a:endParaRPr>
        </a:p>
      </dgm:t>
    </dgm:pt>
    <dgm:pt modelId="{D8A56F15-B8D5-4CEA-A229-2E0DA43E36E3}" type="parTrans" cxnId="{108B7FD6-4C91-4FAF-9935-74B5C3DE6CEC}">
      <dgm:prSet/>
      <dgm:spPr/>
      <dgm:t>
        <a:bodyPr/>
        <a:lstStyle/>
        <a:p>
          <a:pPr algn="ctr"/>
          <a:endParaRPr lang="zh-CN" altLang="en-US"/>
        </a:p>
      </dgm:t>
    </dgm:pt>
    <dgm:pt modelId="{650F08F5-DEE3-41B3-BD3A-1EF314530794}" type="sibTrans" cxnId="{108B7FD6-4C91-4FAF-9935-74B5C3DE6CEC}">
      <dgm:prSet/>
      <dgm:spPr/>
      <dgm:t>
        <a:bodyPr/>
        <a:lstStyle/>
        <a:p>
          <a:pPr algn="ctr"/>
          <a:endParaRPr lang="zh-CN" altLang="en-US"/>
        </a:p>
      </dgm:t>
    </dgm:pt>
    <dgm:pt modelId="{3E7120E6-B7C1-4E1D-978C-F3569EE2CD5B}">
      <dgm:prSet phldrT="[文本]" custT="1"/>
      <dgm:spPr/>
      <dgm:t>
        <a:bodyPr vert="eaVert"/>
        <a:lstStyle/>
        <a:p>
          <a:pPr algn="ctr"/>
          <a:r>
            <a:rPr lang="zh-CN" altLang="en-US" sz="1800" dirty="0" smtClean="0">
              <a:latin typeface="仿宋_GB2312" pitchFamily="49" charset="-122"/>
              <a:ea typeface="仿宋_GB2312" pitchFamily="49" charset="-122"/>
            </a:rPr>
            <a:t>办事员</a:t>
          </a:r>
          <a:endParaRPr lang="zh-CN" altLang="en-US" sz="1800" dirty="0">
            <a:latin typeface="仿宋_GB2312" pitchFamily="49" charset="-122"/>
            <a:ea typeface="仿宋_GB2312" pitchFamily="49" charset="-122"/>
          </a:endParaRPr>
        </a:p>
      </dgm:t>
    </dgm:pt>
    <dgm:pt modelId="{D16D5312-B087-4491-B5EB-18F6540D54CE}" type="parTrans" cxnId="{62B8C50C-CA80-4092-BF91-0A29C66DE90D}">
      <dgm:prSet/>
      <dgm:spPr/>
      <dgm:t>
        <a:bodyPr/>
        <a:lstStyle/>
        <a:p>
          <a:pPr algn="ctr"/>
          <a:endParaRPr lang="zh-CN" altLang="en-US"/>
        </a:p>
      </dgm:t>
    </dgm:pt>
    <dgm:pt modelId="{E2CC30C3-B0B4-4095-92AF-F29855280626}" type="sibTrans" cxnId="{62B8C50C-CA80-4092-BF91-0A29C66DE90D}">
      <dgm:prSet/>
      <dgm:spPr/>
      <dgm:t>
        <a:bodyPr/>
        <a:lstStyle/>
        <a:p>
          <a:pPr algn="ctr"/>
          <a:endParaRPr lang="zh-CN" altLang="en-US"/>
        </a:p>
      </dgm:t>
    </dgm:pt>
    <dgm:pt modelId="{0627EBF1-0374-44AE-B187-32F41171171E}">
      <dgm:prSet phldrT="[文本]" custT="1"/>
      <dgm:spPr/>
      <dgm:t>
        <a:bodyPr vert="eaVert"/>
        <a:lstStyle/>
        <a:p>
          <a:pPr algn="ctr"/>
          <a:r>
            <a:rPr lang="zh-CN" altLang="en-US" sz="1800" smtClean="0">
              <a:latin typeface="仿宋_GB2312" pitchFamily="49" charset="-122"/>
              <a:ea typeface="仿宋_GB2312" pitchFamily="49" charset="-122"/>
            </a:rPr>
            <a:t>副巡视员</a:t>
          </a:r>
          <a:endParaRPr lang="zh-CN" altLang="en-US" sz="1800" dirty="0">
            <a:latin typeface="仿宋_GB2312" pitchFamily="49" charset="-122"/>
            <a:ea typeface="仿宋_GB2312" pitchFamily="49" charset="-122"/>
          </a:endParaRPr>
        </a:p>
      </dgm:t>
    </dgm:pt>
    <dgm:pt modelId="{1308BF0C-2D3F-4593-857A-9F2893427217}" type="sibTrans" cxnId="{FAC07A75-B84B-470C-BD7C-B0ABA70E06C4}">
      <dgm:prSet/>
      <dgm:spPr/>
      <dgm:t>
        <a:bodyPr/>
        <a:lstStyle/>
        <a:p>
          <a:pPr algn="ctr"/>
          <a:endParaRPr lang="zh-CN" altLang="en-US"/>
        </a:p>
      </dgm:t>
    </dgm:pt>
    <dgm:pt modelId="{D98AC1E9-27DF-455D-82A6-276C04E02608}" type="parTrans" cxnId="{FAC07A75-B84B-470C-BD7C-B0ABA70E06C4}">
      <dgm:prSet/>
      <dgm:spPr/>
      <dgm:t>
        <a:bodyPr/>
        <a:lstStyle/>
        <a:p>
          <a:pPr algn="ctr"/>
          <a:endParaRPr lang="zh-CN" altLang="en-US"/>
        </a:p>
      </dgm:t>
    </dgm:pt>
    <dgm:pt modelId="{37037A37-EC15-4150-8145-C0AA34CFD94B}">
      <dgm:prSet phldrT="[文本]" custT="1"/>
      <dgm:spPr/>
      <dgm:t>
        <a:bodyPr vert="eaVert"/>
        <a:lstStyle/>
        <a:p>
          <a:pPr algn="ctr"/>
          <a:r>
            <a:rPr lang="zh-CN" altLang="en-US" sz="1800" dirty="0" smtClean="0">
              <a:latin typeface="仿宋_GB2312" pitchFamily="49" charset="-122"/>
              <a:ea typeface="仿宋_GB2312" pitchFamily="49" charset="-122"/>
            </a:rPr>
            <a:t>调研员</a:t>
          </a:r>
          <a:endParaRPr lang="zh-CN" altLang="en-US" sz="1800" dirty="0">
            <a:latin typeface="仿宋_GB2312" pitchFamily="49" charset="-122"/>
            <a:ea typeface="仿宋_GB2312" pitchFamily="49" charset="-122"/>
          </a:endParaRPr>
        </a:p>
      </dgm:t>
    </dgm:pt>
    <dgm:pt modelId="{47526DF5-A4C1-4E4E-BD0D-499C3609A1FF}" type="sibTrans" cxnId="{30254900-DDBE-4AAA-ACB3-466DC3A1CCE6}">
      <dgm:prSet/>
      <dgm:spPr/>
      <dgm:t>
        <a:bodyPr/>
        <a:lstStyle/>
        <a:p>
          <a:pPr algn="ctr"/>
          <a:endParaRPr lang="zh-CN" altLang="en-US"/>
        </a:p>
      </dgm:t>
    </dgm:pt>
    <dgm:pt modelId="{2A93A0E0-B7BE-4995-BCD8-27505C54DF93}" type="parTrans" cxnId="{30254900-DDBE-4AAA-ACB3-466DC3A1CCE6}">
      <dgm:prSet/>
      <dgm:spPr/>
      <dgm:t>
        <a:bodyPr/>
        <a:lstStyle/>
        <a:p>
          <a:pPr algn="ctr"/>
          <a:endParaRPr lang="zh-CN" altLang="en-US"/>
        </a:p>
      </dgm:t>
    </dgm:pt>
    <dgm:pt modelId="{E43A222A-6D38-4C5D-A725-73D5A1B1C82A}" type="pres">
      <dgm:prSet presAssocID="{19E7CF8F-FDEF-479C-AB34-B1D4454D277F}" presName="hierChild1" presStyleCnt="0">
        <dgm:presLayoutVars>
          <dgm:chPref val="1"/>
          <dgm:dir/>
          <dgm:animOne val="branch"/>
          <dgm:animLvl val="lvl"/>
          <dgm:resizeHandles/>
        </dgm:presLayoutVars>
      </dgm:prSet>
      <dgm:spPr/>
      <dgm:t>
        <a:bodyPr/>
        <a:lstStyle/>
        <a:p>
          <a:endParaRPr lang="zh-CN" altLang="en-US"/>
        </a:p>
      </dgm:t>
    </dgm:pt>
    <dgm:pt modelId="{8D7B9895-9704-4AC0-A331-0DBF4928BE48}" type="pres">
      <dgm:prSet presAssocID="{DFC16791-1B90-4E13-A70B-C1F85462AFC5}" presName="hierRoot1" presStyleCnt="0"/>
      <dgm:spPr/>
    </dgm:pt>
    <dgm:pt modelId="{12126711-F509-489E-A0F1-E0F8F0B6D8E7}" type="pres">
      <dgm:prSet presAssocID="{DFC16791-1B90-4E13-A70B-C1F85462AFC5}" presName="composite" presStyleCnt="0"/>
      <dgm:spPr/>
    </dgm:pt>
    <dgm:pt modelId="{63D9E49A-9B6D-4493-95A3-D212D9F883DE}" type="pres">
      <dgm:prSet presAssocID="{DFC16791-1B90-4E13-A70B-C1F85462AFC5}" presName="background" presStyleLbl="node0" presStyleIdx="0" presStyleCnt="1"/>
      <dgm:spPr/>
    </dgm:pt>
    <dgm:pt modelId="{1931DA65-EDBC-4350-B546-8AB29A6F0332}" type="pres">
      <dgm:prSet presAssocID="{DFC16791-1B90-4E13-A70B-C1F85462AFC5}" presName="text" presStyleLbl="fgAcc0" presStyleIdx="0" presStyleCnt="1" custScaleX="259403" custScaleY="144797" custLinFactNeighborX="11773" custLinFactNeighborY="-1522">
        <dgm:presLayoutVars>
          <dgm:chPref val="3"/>
        </dgm:presLayoutVars>
      </dgm:prSet>
      <dgm:spPr/>
      <dgm:t>
        <a:bodyPr/>
        <a:lstStyle/>
        <a:p>
          <a:endParaRPr lang="zh-CN" altLang="en-US"/>
        </a:p>
      </dgm:t>
    </dgm:pt>
    <dgm:pt modelId="{8F8DD928-D0CB-43FC-9762-31738504B81C}" type="pres">
      <dgm:prSet presAssocID="{DFC16791-1B90-4E13-A70B-C1F85462AFC5}" presName="hierChild2" presStyleCnt="0"/>
      <dgm:spPr/>
    </dgm:pt>
    <dgm:pt modelId="{3F1713A9-B55E-4765-A4A2-1AC6CAE99396}" type="pres">
      <dgm:prSet presAssocID="{45EC541E-EFE5-4F3B-BC9D-1ECE37BD04C3}" presName="Name10" presStyleLbl="parChTrans1D2" presStyleIdx="0" presStyleCnt="8"/>
      <dgm:spPr/>
      <dgm:t>
        <a:bodyPr/>
        <a:lstStyle/>
        <a:p>
          <a:endParaRPr lang="zh-CN" altLang="en-US"/>
        </a:p>
      </dgm:t>
    </dgm:pt>
    <dgm:pt modelId="{976D72F1-916B-4BD7-8F72-6414C343AB46}" type="pres">
      <dgm:prSet presAssocID="{6F7BFDBD-451F-42FF-BAF6-E9557897486E}" presName="hierRoot2" presStyleCnt="0"/>
      <dgm:spPr/>
    </dgm:pt>
    <dgm:pt modelId="{DEBC2353-2111-45A3-B6D8-B888A3C1D2D0}" type="pres">
      <dgm:prSet presAssocID="{6F7BFDBD-451F-42FF-BAF6-E9557897486E}" presName="composite2" presStyleCnt="0"/>
      <dgm:spPr/>
    </dgm:pt>
    <dgm:pt modelId="{5C97C19D-E951-4A7E-A226-2E40EC482B24}" type="pres">
      <dgm:prSet presAssocID="{6F7BFDBD-451F-42FF-BAF6-E9557897486E}" presName="background2" presStyleLbl="node2" presStyleIdx="0" presStyleCnt="8"/>
      <dgm:spPr/>
    </dgm:pt>
    <dgm:pt modelId="{B0832C5C-7097-479C-A8E6-18D87A24B7C4}" type="pres">
      <dgm:prSet presAssocID="{6F7BFDBD-451F-42FF-BAF6-E9557897486E}" presName="text2" presStyleLbl="fgAcc2" presStyleIdx="0" presStyleCnt="8" custScaleY="362755" custLinFactNeighborX="5141" custLinFactNeighborY="40880">
        <dgm:presLayoutVars>
          <dgm:chPref val="3"/>
        </dgm:presLayoutVars>
      </dgm:prSet>
      <dgm:spPr/>
      <dgm:t>
        <a:bodyPr/>
        <a:lstStyle/>
        <a:p>
          <a:endParaRPr lang="zh-CN" altLang="en-US"/>
        </a:p>
      </dgm:t>
    </dgm:pt>
    <dgm:pt modelId="{8E0A3BED-7BD5-43FB-9A26-1A87F427986B}" type="pres">
      <dgm:prSet presAssocID="{6F7BFDBD-451F-42FF-BAF6-E9557897486E}" presName="hierChild3" presStyleCnt="0"/>
      <dgm:spPr/>
    </dgm:pt>
    <dgm:pt modelId="{B19AD69B-B575-48DC-84A8-67522E674932}" type="pres">
      <dgm:prSet presAssocID="{D98AC1E9-27DF-455D-82A6-276C04E02608}" presName="Name10" presStyleLbl="parChTrans1D2" presStyleIdx="1" presStyleCnt="8"/>
      <dgm:spPr/>
      <dgm:t>
        <a:bodyPr/>
        <a:lstStyle/>
        <a:p>
          <a:endParaRPr lang="zh-CN" altLang="en-US"/>
        </a:p>
      </dgm:t>
    </dgm:pt>
    <dgm:pt modelId="{9600AE31-AB9E-427B-817B-ADF28D071CFD}" type="pres">
      <dgm:prSet presAssocID="{0627EBF1-0374-44AE-B187-32F41171171E}" presName="hierRoot2" presStyleCnt="0"/>
      <dgm:spPr/>
    </dgm:pt>
    <dgm:pt modelId="{C0530930-35A7-44CF-9E39-C056D3BD54A5}" type="pres">
      <dgm:prSet presAssocID="{0627EBF1-0374-44AE-B187-32F41171171E}" presName="composite2" presStyleCnt="0"/>
      <dgm:spPr/>
    </dgm:pt>
    <dgm:pt modelId="{4F6001A7-2B40-446F-AFCD-A6FA216A330D}" type="pres">
      <dgm:prSet presAssocID="{0627EBF1-0374-44AE-B187-32F41171171E}" presName="background2" presStyleLbl="node2" presStyleIdx="1" presStyleCnt="8"/>
      <dgm:spPr/>
    </dgm:pt>
    <dgm:pt modelId="{4BAD1589-AFB8-4754-8DA6-1E0E624112F3}" type="pres">
      <dgm:prSet presAssocID="{0627EBF1-0374-44AE-B187-32F41171171E}" presName="text2" presStyleLbl="fgAcc2" presStyleIdx="1" presStyleCnt="8" custScaleY="362755" custLinFactNeighborX="5141" custLinFactNeighborY="40880">
        <dgm:presLayoutVars>
          <dgm:chPref val="3"/>
        </dgm:presLayoutVars>
      </dgm:prSet>
      <dgm:spPr/>
      <dgm:t>
        <a:bodyPr/>
        <a:lstStyle/>
        <a:p>
          <a:endParaRPr lang="zh-CN" altLang="en-US"/>
        </a:p>
      </dgm:t>
    </dgm:pt>
    <dgm:pt modelId="{6E92A342-3B15-4F8D-8F6D-3E2BD47E6941}" type="pres">
      <dgm:prSet presAssocID="{0627EBF1-0374-44AE-B187-32F41171171E}" presName="hierChild3" presStyleCnt="0"/>
      <dgm:spPr/>
    </dgm:pt>
    <dgm:pt modelId="{02EF57AF-4830-400D-99F0-06D30B1200AF}" type="pres">
      <dgm:prSet presAssocID="{2A93A0E0-B7BE-4995-BCD8-27505C54DF93}" presName="Name10" presStyleLbl="parChTrans1D2" presStyleIdx="2" presStyleCnt="8"/>
      <dgm:spPr/>
      <dgm:t>
        <a:bodyPr/>
        <a:lstStyle/>
        <a:p>
          <a:endParaRPr lang="zh-CN" altLang="en-US"/>
        </a:p>
      </dgm:t>
    </dgm:pt>
    <dgm:pt modelId="{BBDDFB13-E526-4674-92B7-6556E3BBD212}" type="pres">
      <dgm:prSet presAssocID="{37037A37-EC15-4150-8145-C0AA34CFD94B}" presName="hierRoot2" presStyleCnt="0"/>
      <dgm:spPr/>
    </dgm:pt>
    <dgm:pt modelId="{905A2BD1-F435-4B84-BDE2-3863F25A91FA}" type="pres">
      <dgm:prSet presAssocID="{37037A37-EC15-4150-8145-C0AA34CFD94B}" presName="composite2" presStyleCnt="0"/>
      <dgm:spPr/>
    </dgm:pt>
    <dgm:pt modelId="{A04EC64F-9577-4D53-B9BF-48A3C3587CA7}" type="pres">
      <dgm:prSet presAssocID="{37037A37-EC15-4150-8145-C0AA34CFD94B}" presName="background2" presStyleLbl="node2" presStyleIdx="2" presStyleCnt="8"/>
      <dgm:spPr/>
    </dgm:pt>
    <dgm:pt modelId="{E24FB7FB-34E4-4862-B84F-F0F5C6B2BDFB}" type="pres">
      <dgm:prSet presAssocID="{37037A37-EC15-4150-8145-C0AA34CFD94B}" presName="text2" presStyleLbl="fgAcc2" presStyleIdx="2" presStyleCnt="8" custScaleY="362755" custLinFactNeighborX="5141" custLinFactNeighborY="40880">
        <dgm:presLayoutVars>
          <dgm:chPref val="3"/>
        </dgm:presLayoutVars>
      </dgm:prSet>
      <dgm:spPr/>
      <dgm:t>
        <a:bodyPr/>
        <a:lstStyle/>
        <a:p>
          <a:endParaRPr lang="zh-CN" altLang="en-US"/>
        </a:p>
      </dgm:t>
    </dgm:pt>
    <dgm:pt modelId="{BD4CBB7E-6C54-4620-999F-674AB0EFDDBD}" type="pres">
      <dgm:prSet presAssocID="{37037A37-EC15-4150-8145-C0AA34CFD94B}" presName="hierChild3" presStyleCnt="0"/>
      <dgm:spPr/>
    </dgm:pt>
    <dgm:pt modelId="{9BB0766F-4F34-454C-91F0-CDE6B6011D72}" type="pres">
      <dgm:prSet presAssocID="{E916138E-4A65-4AE1-A1E6-40566CC398C3}" presName="Name10" presStyleLbl="parChTrans1D2" presStyleIdx="3" presStyleCnt="8"/>
      <dgm:spPr/>
      <dgm:t>
        <a:bodyPr/>
        <a:lstStyle/>
        <a:p>
          <a:endParaRPr lang="zh-CN" altLang="en-US"/>
        </a:p>
      </dgm:t>
    </dgm:pt>
    <dgm:pt modelId="{7747AE0E-4C85-4254-BF3E-4E71377DBF6D}" type="pres">
      <dgm:prSet presAssocID="{EE4948B3-511A-4B06-AE45-7ACDB3BFD24A}" presName="hierRoot2" presStyleCnt="0"/>
      <dgm:spPr/>
    </dgm:pt>
    <dgm:pt modelId="{3B89E6D8-C447-47A2-952F-9FF533A55B20}" type="pres">
      <dgm:prSet presAssocID="{EE4948B3-511A-4B06-AE45-7ACDB3BFD24A}" presName="composite2" presStyleCnt="0"/>
      <dgm:spPr/>
    </dgm:pt>
    <dgm:pt modelId="{4A636894-F249-4A4C-A26B-02F9B993F093}" type="pres">
      <dgm:prSet presAssocID="{EE4948B3-511A-4B06-AE45-7ACDB3BFD24A}" presName="background2" presStyleLbl="node2" presStyleIdx="3" presStyleCnt="8"/>
      <dgm:spPr/>
    </dgm:pt>
    <dgm:pt modelId="{377FDD99-5D89-4FBA-B7F9-BBE12238B794}" type="pres">
      <dgm:prSet presAssocID="{EE4948B3-511A-4B06-AE45-7ACDB3BFD24A}" presName="text2" presStyleLbl="fgAcc2" presStyleIdx="3" presStyleCnt="8" custScaleY="362755" custLinFactNeighborX="5141" custLinFactNeighborY="40880">
        <dgm:presLayoutVars>
          <dgm:chPref val="3"/>
        </dgm:presLayoutVars>
      </dgm:prSet>
      <dgm:spPr/>
      <dgm:t>
        <a:bodyPr/>
        <a:lstStyle/>
        <a:p>
          <a:endParaRPr lang="zh-CN" altLang="en-US"/>
        </a:p>
      </dgm:t>
    </dgm:pt>
    <dgm:pt modelId="{554A6D7B-94FA-473E-A0FA-7AE542E94361}" type="pres">
      <dgm:prSet presAssocID="{EE4948B3-511A-4B06-AE45-7ACDB3BFD24A}" presName="hierChild3" presStyleCnt="0"/>
      <dgm:spPr/>
    </dgm:pt>
    <dgm:pt modelId="{12A535C7-234E-4010-94F9-7FB3E5027080}" type="pres">
      <dgm:prSet presAssocID="{7507B8D2-5BD8-4705-BFAE-D309924A21A2}" presName="Name10" presStyleLbl="parChTrans1D2" presStyleIdx="4" presStyleCnt="8"/>
      <dgm:spPr/>
      <dgm:t>
        <a:bodyPr/>
        <a:lstStyle/>
        <a:p>
          <a:endParaRPr lang="zh-CN" altLang="en-US"/>
        </a:p>
      </dgm:t>
    </dgm:pt>
    <dgm:pt modelId="{BFCED781-C643-4938-A34C-6DA9382780CA}" type="pres">
      <dgm:prSet presAssocID="{98E963F4-B572-4571-B663-CE7C07953F86}" presName="hierRoot2" presStyleCnt="0"/>
      <dgm:spPr/>
    </dgm:pt>
    <dgm:pt modelId="{26696F77-2043-4C3B-B696-58657335A22C}" type="pres">
      <dgm:prSet presAssocID="{98E963F4-B572-4571-B663-CE7C07953F86}" presName="composite2" presStyleCnt="0"/>
      <dgm:spPr/>
    </dgm:pt>
    <dgm:pt modelId="{B1AB3EA7-8459-4786-A90E-DDD7B5DC251E}" type="pres">
      <dgm:prSet presAssocID="{98E963F4-B572-4571-B663-CE7C07953F86}" presName="background2" presStyleLbl="node2" presStyleIdx="4" presStyleCnt="8"/>
      <dgm:spPr/>
    </dgm:pt>
    <dgm:pt modelId="{93262CB8-391C-4354-89DC-6DF56804C3D7}" type="pres">
      <dgm:prSet presAssocID="{98E963F4-B572-4571-B663-CE7C07953F86}" presName="text2" presStyleLbl="fgAcc2" presStyleIdx="4" presStyleCnt="8" custScaleY="362755" custLinFactNeighborX="5141" custLinFactNeighborY="40880">
        <dgm:presLayoutVars>
          <dgm:chPref val="3"/>
        </dgm:presLayoutVars>
      </dgm:prSet>
      <dgm:spPr/>
      <dgm:t>
        <a:bodyPr/>
        <a:lstStyle/>
        <a:p>
          <a:endParaRPr lang="zh-CN" altLang="en-US"/>
        </a:p>
      </dgm:t>
    </dgm:pt>
    <dgm:pt modelId="{483C4E45-E418-41D1-87F0-3524D01B30C3}" type="pres">
      <dgm:prSet presAssocID="{98E963F4-B572-4571-B663-CE7C07953F86}" presName="hierChild3" presStyleCnt="0"/>
      <dgm:spPr/>
    </dgm:pt>
    <dgm:pt modelId="{28954C76-6EFC-4620-BF5E-592730AD818C}" type="pres">
      <dgm:prSet presAssocID="{6EFD9C23-CE74-4387-AE13-2F26D846FD0C}" presName="Name10" presStyleLbl="parChTrans1D2" presStyleIdx="5" presStyleCnt="8"/>
      <dgm:spPr/>
      <dgm:t>
        <a:bodyPr/>
        <a:lstStyle/>
        <a:p>
          <a:endParaRPr lang="zh-CN" altLang="en-US"/>
        </a:p>
      </dgm:t>
    </dgm:pt>
    <dgm:pt modelId="{D6EFD12A-CA4E-4A53-88F1-B002D1A1C14C}" type="pres">
      <dgm:prSet presAssocID="{52B399A7-8BED-40A0-AB61-3402CC9C7B45}" presName="hierRoot2" presStyleCnt="0"/>
      <dgm:spPr/>
    </dgm:pt>
    <dgm:pt modelId="{56AE47FD-95FA-4BF9-B6E5-2D34B000EAA0}" type="pres">
      <dgm:prSet presAssocID="{52B399A7-8BED-40A0-AB61-3402CC9C7B45}" presName="composite2" presStyleCnt="0"/>
      <dgm:spPr/>
    </dgm:pt>
    <dgm:pt modelId="{5D3AF4C2-6D57-452B-8A7E-1F27386D51DF}" type="pres">
      <dgm:prSet presAssocID="{52B399A7-8BED-40A0-AB61-3402CC9C7B45}" presName="background2" presStyleLbl="node2" presStyleIdx="5" presStyleCnt="8"/>
      <dgm:spPr/>
    </dgm:pt>
    <dgm:pt modelId="{DE85EA16-74AB-4C29-9AE2-1C25CAE16C8C}" type="pres">
      <dgm:prSet presAssocID="{52B399A7-8BED-40A0-AB61-3402CC9C7B45}" presName="text2" presStyleLbl="fgAcc2" presStyleIdx="5" presStyleCnt="8" custScaleY="362755" custLinFactNeighborX="5141" custLinFactNeighborY="40880">
        <dgm:presLayoutVars>
          <dgm:chPref val="3"/>
        </dgm:presLayoutVars>
      </dgm:prSet>
      <dgm:spPr/>
      <dgm:t>
        <a:bodyPr/>
        <a:lstStyle/>
        <a:p>
          <a:endParaRPr lang="zh-CN" altLang="en-US"/>
        </a:p>
      </dgm:t>
    </dgm:pt>
    <dgm:pt modelId="{47608B3E-FCB3-4091-8570-6BC29B88AC8E}" type="pres">
      <dgm:prSet presAssocID="{52B399A7-8BED-40A0-AB61-3402CC9C7B45}" presName="hierChild3" presStyleCnt="0"/>
      <dgm:spPr/>
    </dgm:pt>
    <dgm:pt modelId="{388A5837-F241-47D9-BB77-A26D63914140}" type="pres">
      <dgm:prSet presAssocID="{D8A56F15-B8D5-4CEA-A229-2E0DA43E36E3}" presName="Name10" presStyleLbl="parChTrans1D2" presStyleIdx="6" presStyleCnt="8"/>
      <dgm:spPr/>
      <dgm:t>
        <a:bodyPr/>
        <a:lstStyle/>
        <a:p>
          <a:endParaRPr lang="zh-CN" altLang="en-US"/>
        </a:p>
      </dgm:t>
    </dgm:pt>
    <dgm:pt modelId="{C31DBDFF-840D-40A1-8160-A87565FE270B}" type="pres">
      <dgm:prSet presAssocID="{7A35DD1F-DDBD-4AE5-8324-DD5FBE3B60EE}" presName="hierRoot2" presStyleCnt="0"/>
      <dgm:spPr/>
    </dgm:pt>
    <dgm:pt modelId="{355CA3B9-BD98-41C3-81AD-9846291FEB39}" type="pres">
      <dgm:prSet presAssocID="{7A35DD1F-DDBD-4AE5-8324-DD5FBE3B60EE}" presName="composite2" presStyleCnt="0"/>
      <dgm:spPr/>
    </dgm:pt>
    <dgm:pt modelId="{256F19E6-11CF-4C26-AC7F-3CDC8A335A0C}" type="pres">
      <dgm:prSet presAssocID="{7A35DD1F-DDBD-4AE5-8324-DD5FBE3B60EE}" presName="background2" presStyleLbl="node2" presStyleIdx="6" presStyleCnt="8"/>
      <dgm:spPr/>
    </dgm:pt>
    <dgm:pt modelId="{6418404D-58E1-4889-BCD1-54E912996863}" type="pres">
      <dgm:prSet presAssocID="{7A35DD1F-DDBD-4AE5-8324-DD5FBE3B60EE}" presName="text2" presStyleLbl="fgAcc2" presStyleIdx="6" presStyleCnt="8" custScaleY="362755" custLinFactNeighborX="5141" custLinFactNeighborY="40880">
        <dgm:presLayoutVars>
          <dgm:chPref val="3"/>
        </dgm:presLayoutVars>
      </dgm:prSet>
      <dgm:spPr/>
      <dgm:t>
        <a:bodyPr/>
        <a:lstStyle/>
        <a:p>
          <a:endParaRPr lang="zh-CN" altLang="en-US"/>
        </a:p>
      </dgm:t>
    </dgm:pt>
    <dgm:pt modelId="{A25AE04B-5784-4B7E-A49E-AE4B44C6CBDE}" type="pres">
      <dgm:prSet presAssocID="{7A35DD1F-DDBD-4AE5-8324-DD5FBE3B60EE}" presName="hierChild3" presStyleCnt="0"/>
      <dgm:spPr/>
    </dgm:pt>
    <dgm:pt modelId="{309B9D7F-A760-49CA-A607-0833594576F0}" type="pres">
      <dgm:prSet presAssocID="{D16D5312-B087-4491-B5EB-18F6540D54CE}" presName="Name10" presStyleLbl="parChTrans1D2" presStyleIdx="7" presStyleCnt="8"/>
      <dgm:spPr/>
      <dgm:t>
        <a:bodyPr/>
        <a:lstStyle/>
        <a:p>
          <a:endParaRPr lang="zh-CN" altLang="en-US"/>
        </a:p>
      </dgm:t>
    </dgm:pt>
    <dgm:pt modelId="{EFDD337B-B9FC-4AAE-A6C9-360BE35B1CF8}" type="pres">
      <dgm:prSet presAssocID="{3E7120E6-B7C1-4E1D-978C-F3569EE2CD5B}" presName="hierRoot2" presStyleCnt="0"/>
      <dgm:spPr/>
    </dgm:pt>
    <dgm:pt modelId="{C7D80238-3141-4AED-AA1D-503E942656D9}" type="pres">
      <dgm:prSet presAssocID="{3E7120E6-B7C1-4E1D-978C-F3569EE2CD5B}" presName="composite2" presStyleCnt="0"/>
      <dgm:spPr/>
    </dgm:pt>
    <dgm:pt modelId="{021885BD-8301-47D2-8AFF-2A5EF715CC29}" type="pres">
      <dgm:prSet presAssocID="{3E7120E6-B7C1-4E1D-978C-F3569EE2CD5B}" presName="background2" presStyleLbl="node2" presStyleIdx="7" presStyleCnt="8"/>
      <dgm:spPr/>
    </dgm:pt>
    <dgm:pt modelId="{0CAB1665-9E24-4345-B9B9-16DD8B74E1A6}" type="pres">
      <dgm:prSet presAssocID="{3E7120E6-B7C1-4E1D-978C-F3569EE2CD5B}" presName="text2" presStyleLbl="fgAcc2" presStyleIdx="7" presStyleCnt="8" custScaleY="362755" custLinFactNeighborX="5141" custLinFactNeighborY="40880">
        <dgm:presLayoutVars>
          <dgm:chPref val="3"/>
        </dgm:presLayoutVars>
      </dgm:prSet>
      <dgm:spPr/>
      <dgm:t>
        <a:bodyPr/>
        <a:lstStyle/>
        <a:p>
          <a:endParaRPr lang="zh-CN" altLang="en-US"/>
        </a:p>
      </dgm:t>
    </dgm:pt>
    <dgm:pt modelId="{269833F0-6EB4-4DC5-BFD8-93B6E34387DD}" type="pres">
      <dgm:prSet presAssocID="{3E7120E6-B7C1-4E1D-978C-F3569EE2CD5B}" presName="hierChild3" presStyleCnt="0"/>
      <dgm:spPr/>
    </dgm:pt>
  </dgm:ptLst>
  <dgm:cxnLst>
    <dgm:cxn modelId="{5D3EB30F-8C5B-42D3-A8C9-3260BE79155A}" type="presOf" srcId="{7507B8D2-5BD8-4705-BFAE-D309924A21A2}" destId="{12A535C7-234E-4010-94F9-7FB3E5027080}" srcOrd="0" destOrd="0" presId="urn:microsoft.com/office/officeart/2005/8/layout/hierarchy1"/>
    <dgm:cxn modelId="{726FE5EC-F0DA-45B0-9B55-AE2945B65678}" type="presOf" srcId="{45EC541E-EFE5-4F3B-BC9D-1ECE37BD04C3}" destId="{3F1713A9-B55E-4765-A4A2-1AC6CAE99396}" srcOrd="0" destOrd="0" presId="urn:microsoft.com/office/officeart/2005/8/layout/hierarchy1"/>
    <dgm:cxn modelId="{30254900-DDBE-4AAA-ACB3-466DC3A1CCE6}" srcId="{DFC16791-1B90-4E13-A70B-C1F85462AFC5}" destId="{37037A37-EC15-4150-8145-C0AA34CFD94B}" srcOrd="2" destOrd="0" parTransId="{2A93A0E0-B7BE-4995-BCD8-27505C54DF93}" sibTransId="{47526DF5-A4C1-4E4E-BD0D-499C3609A1FF}"/>
    <dgm:cxn modelId="{688EA77D-9C4E-4325-853D-2B4556EBD8C8}" type="presOf" srcId="{D98AC1E9-27DF-455D-82A6-276C04E02608}" destId="{B19AD69B-B575-48DC-84A8-67522E674932}" srcOrd="0" destOrd="0" presId="urn:microsoft.com/office/officeart/2005/8/layout/hierarchy1"/>
    <dgm:cxn modelId="{2DBCCA28-233E-4E0D-BA58-0CBC7CB5DF86}" type="presOf" srcId="{EE4948B3-511A-4B06-AE45-7ACDB3BFD24A}" destId="{377FDD99-5D89-4FBA-B7F9-BBE12238B794}" srcOrd="0" destOrd="0" presId="urn:microsoft.com/office/officeart/2005/8/layout/hierarchy1"/>
    <dgm:cxn modelId="{0D93C3E3-4B6B-4DC0-B0FF-03D58B317D78}" type="presOf" srcId="{2A93A0E0-B7BE-4995-BCD8-27505C54DF93}" destId="{02EF57AF-4830-400D-99F0-06D30B1200AF}" srcOrd="0" destOrd="0" presId="urn:microsoft.com/office/officeart/2005/8/layout/hierarchy1"/>
    <dgm:cxn modelId="{3D4C6D78-F817-49BE-8CB1-0C7C089F10A3}" srcId="{19E7CF8F-FDEF-479C-AB34-B1D4454D277F}" destId="{DFC16791-1B90-4E13-A70B-C1F85462AFC5}" srcOrd="0" destOrd="0" parTransId="{61BAC4D3-F441-46A8-A38F-1F4DEBFD3D7F}" sibTransId="{4E712F92-B43E-4254-BB6F-17E66F5281D3}"/>
    <dgm:cxn modelId="{F4D82A6C-7F10-4797-BD15-7E86DCAB2B7A}" type="presOf" srcId="{0627EBF1-0374-44AE-B187-32F41171171E}" destId="{4BAD1589-AFB8-4754-8DA6-1E0E624112F3}" srcOrd="0" destOrd="0" presId="urn:microsoft.com/office/officeart/2005/8/layout/hierarchy1"/>
    <dgm:cxn modelId="{DAF409E6-36B7-4219-9CFC-9C0C36682DF7}" type="presOf" srcId="{52B399A7-8BED-40A0-AB61-3402CC9C7B45}" destId="{DE85EA16-74AB-4C29-9AE2-1C25CAE16C8C}" srcOrd="0" destOrd="0" presId="urn:microsoft.com/office/officeart/2005/8/layout/hierarchy1"/>
    <dgm:cxn modelId="{108B7FD6-4C91-4FAF-9935-74B5C3DE6CEC}" srcId="{DFC16791-1B90-4E13-A70B-C1F85462AFC5}" destId="{7A35DD1F-DDBD-4AE5-8324-DD5FBE3B60EE}" srcOrd="6" destOrd="0" parTransId="{D8A56F15-B8D5-4CEA-A229-2E0DA43E36E3}" sibTransId="{650F08F5-DEE3-41B3-BD3A-1EF314530794}"/>
    <dgm:cxn modelId="{F3CB100F-53AA-4034-8799-07F254AB1710}" type="presOf" srcId="{6EFD9C23-CE74-4387-AE13-2F26D846FD0C}" destId="{28954C76-6EFC-4620-BF5E-592730AD818C}" srcOrd="0" destOrd="0" presId="urn:microsoft.com/office/officeart/2005/8/layout/hierarchy1"/>
    <dgm:cxn modelId="{7A1530D7-5A1E-4E1E-931E-93FBD6140780}" type="presOf" srcId="{E916138E-4A65-4AE1-A1E6-40566CC398C3}" destId="{9BB0766F-4F34-454C-91F0-CDE6B6011D72}" srcOrd="0" destOrd="0" presId="urn:microsoft.com/office/officeart/2005/8/layout/hierarchy1"/>
    <dgm:cxn modelId="{2C9E8F02-1686-4B04-95F1-9D4EB69B4BC7}" type="presOf" srcId="{D16D5312-B087-4491-B5EB-18F6540D54CE}" destId="{309B9D7F-A760-49CA-A607-0833594576F0}" srcOrd="0" destOrd="0" presId="urn:microsoft.com/office/officeart/2005/8/layout/hierarchy1"/>
    <dgm:cxn modelId="{A86DA7F9-552F-4914-92CA-76260AD5FF1E}" srcId="{DFC16791-1B90-4E13-A70B-C1F85462AFC5}" destId="{98E963F4-B572-4571-B663-CE7C07953F86}" srcOrd="4" destOrd="0" parTransId="{7507B8D2-5BD8-4705-BFAE-D309924A21A2}" sibTransId="{61FC4511-0901-477A-85DF-B335EA802662}"/>
    <dgm:cxn modelId="{66B20646-C0EC-4668-9C6C-3D96F2550AF5}" type="presOf" srcId="{19E7CF8F-FDEF-479C-AB34-B1D4454D277F}" destId="{E43A222A-6D38-4C5D-A725-73D5A1B1C82A}" srcOrd="0" destOrd="0" presId="urn:microsoft.com/office/officeart/2005/8/layout/hierarchy1"/>
    <dgm:cxn modelId="{289A5C96-7F50-4CF8-91AA-C6D065DCDFE7}" type="presOf" srcId="{6F7BFDBD-451F-42FF-BAF6-E9557897486E}" destId="{B0832C5C-7097-479C-A8E6-18D87A24B7C4}" srcOrd="0" destOrd="0" presId="urn:microsoft.com/office/officeart/2005/8/layout/hierarchy1"/>
    <dgm:cxn modelId="{A494B231-798C-46CA-8BCA-64DBE0D660C9}" type="presOf" srcId="{DFC16791-1B90-4E13-A70B-C1F85462AFC5}" destId="{1931DA65-EDBC-4350-B546-8AB29A6F0332}" srcOrd="0" destOrd="0" presId="urn:microsoft.com/office/officeart/2005/8/layout/hierarchy1"/>
    <dgm:cxn modelId="{0E29A46D-8E5A-4471-A395-5F58F6D1A9DE}" srcId="{DFC16791-1B90-4E13-A70B-C1F85462AFC5}" destId="{EE4948B3-511A-4B06-AE45-7ACDB3BFD24A}" srcOrd="3" destOrd="0" parTransId="{E916138E-4A65-4AE1-A1E6-40566CC398C3}" sibTransId="{88002572-EC6E-4BCC-96BC-BAA45945DB86}"/>
    <dgm:cxn modelId="{FB689738-3434-479E-A975-80CCE554CEB9}" type="presOf" srcId="{37037A37-EC15-4150-8145-C0AA34CFD94B}" destId="{E24FB7FB-34E4-4862-B84F-F0F5C6B2BDFB}" srcOrd="0" destOrd="0" presId="urn:microsoft.com/office/officeart/2005/8/layout/hierarchy1"/>
    <dgm:cxn modelId="{7CB45DE6-AFF0-4688-A89D-2C72581A290E}" type="presOf" srcId="{D8A56F15-B8D5-4CEA-A229-2E0DA43E36E3}" destId="{388A5837-F241-47D9-BB77-A26D63914140}" srcOrd="0" destOrd="0" presId="urn:microsoft.com/office/officeart/2005/8/layout/hierarchy1"/>
    <dgm:cxn modelId="{1EB1F8D6-1242-438D-B7CF-A3624C911F3E}" type="presOf" srcId="{98E963F4-B572-4571-B663-CE7C07953F86}" destId="{93262CB8-391C-4354-89DC-6DF56804C3D7}" srcOrd="0" destOrd="0" presId="urn:microsoft.com/office/officeart/2005/8/layout/hierarchy1"/>
    <dgm:cxn modelId="{FAC07A75-B84B-470C-BD7C-B0ABA70E06C4}" srcId="{DFC16791-1B90-4E13-A70B-C1F85462AFC5}" destId="{0627EBF1-0374-44AE-B187-32F41171171E}" srcOrd="1" destOrd="0" parTransId="{D98AC1E9-27DF-455D-82A6-276C04E02608}" sibTransId="{1308BF0C-2D3F-4593-857A-9F2893427217}"/>
    <dgm:cxn modelId="{F02206D0-87F1-4800-83BE-12C7EFFB34AF}" type="presOf" srcId="{7A35DD1F-DDBD-4AE5-8324-DD5FBE3B60EE}" destId="{6418404D-58E1-4889-BCD1-54E912996863}" srcOrd="0" destOrd="0" presId="urn:microsoft.com/office/officeart/2005/8/layout/hierarchy1"/>
    <dgm:cxn modelId="{5F6F0AA9-A38A-465A-8689-617EC31312C1}" srcId="{DFC16791-1B90-4E13-A70B-C1F85462AFC5}" destId="{52B399A7-8BED-40A0-AB61-3402CC9C7B45}" srcOrd="5" destOrd="0" parTransId="{6EFD9C23-CE74-4387-AE13-2F26D846FD0C}" sibTransId="{79944E63-2E6C-4490-9B77-E0074ABC99C1}"/>
    <dgm:cxn modelId="{F6F5E0F7-4A52-44C5-AEC4-60B59040D44E}" type="presOf" srcId="{3E7120E6-B7C1-4E1D-978C-F3569EE2CD5B}" destId="{0CAB1665-9E24-4345-B9B9-16DD8B74E1A6}" srcOrd="0" destOrd="0" presId="urn:microsoft.com/office/officeart/2005/8/layout/hierarchy1"/>
    <dgm:cxn modelId="{62B8C50C-CA80-4092-BF91-0A29C66DE90D}" srcId="{DFC16791-1B90-4E13-A70B-C1F85462AFC5}" destId="{3E7120E6-B7C1-4E1D-978C-F3569EE2CD5B}" srcOrd="7" destOrd="0" parTransId="{D16D5312-B087-4491-B5EB-18F6540D54CE}" sibTransId="{E2CC30C3-B0B4-4095-92AF-F29855280626}"/>
    <dgm:cxn modelId="{386B47E4-2F4D-4608-8164-F4985CA8EC46}" srcId="{DFC16791-1B90-4E13-A70B-C1F85462AFC5}" destId="{6F7BFDBD-451F-42FF-BAF6-E9557897486E}" srcOrd="0" destOrd="0" parTransId="{45EC541E-EFE5-4F3B-BC9D-1ECE37BD04C3}" sibTransId="{8C2CE1E9-1205-4191-B15A-EDAEAE5292F5}"/>
    <dgm:cxn modelId="{A7E5D09E-E903-430E-A19E-6D287584364E}" type="presParOf" srcId="{E43A222A-6D38-4C5D-A725-73D5A1B1C82A}" destId="{8D7B9895-9704-4AC0-A331-0DBF4928BE48}" srcOrd="0" destOrd="0" presId="urn:microsoft.com/office/officeart/2005/8/layout/hierarchy1"/>
    <dgm:cxn modelId="{2092CFB1-041B-4227-A72A-83D8392FB19C}" type="presParOf" srcId="{8D7B9895-9704-4AC0-A331-0DBF4928BE48}" destId="{12126711-F509-489E-A0F1-E0F8F0B6D8E7}" srcOrd="0" destOrd="0" presId="urn:microsoft.com/office/officeart/2005/8/layout/hierarchy1"/>
    <dgm:cxn modelId="{6F873993-1ABD-4561-BD2F-23ACB28B0731}" type="presParOf" srcId="{12126711-F509-489E-A0F1-E0F8F0B6D8E7}" destId="{63D9E49A-9B6D-4493-95A3-D212D9F883DE}" srcOrd="0" destOrd="0" presId="urn:microsoft.com/office/officeart/2005/8/layout/hierarchy1"/>
    <dgm:cxn modelId="{C126E487-8C6C-4263-AC8C-2F8E49F06D0A}" type="presParOf" srcId="{12126711-F509-489E-A0F1-E0F8F0B6D8E7}" destId="{1931DA65-EDBC-4350-B546-8AB29A6F0332}" srcOrd="1" destOrd="0" presId="urn:microsoft.com/office/officeart/2005/8/layout/hierarchy1"/>
    <dgm:cxn modelId="{8875E303-FDA6-4D56-A96A-4916F63F0B79}" type="presParOf" srcId="{8D7B9895-9704-4AC0-A331-0DBF4928BE48}" destId="{8F8DD928-D0CB-43FC-9762-31738504B81C}" srcOrd="1" destOrd="0" presId="urn:microsoft.com/office/officeart/2005/8/layout/hierarchy1"/>
    <dgm:cxn modelId="{B9D3F174-AB36-44AD-9FA8-767B64401F10}" type="presParOf" srcId="{8F8DD928-D0CB-43FC-9762-31738504B81C}" destId="{3F1713A9-B55E-4765-A4A2-1AC6CAE99396}" srcOrd="0" destOrd="0" presId="urn:microsoft.com/office/officeart/2005/8/layout/hierarchy1"/>
    <dgm:cxn modelId="{E18FB10C-1B5F-4ADA-850A-EA49293F58E4}" type="presParOf" srcId="{8F8DD928-D0CB-43FC-9762-31738504B81C}" destId="{976D72F1-916B-4BD7-8F72-6414C343AB46}" srcOrd="1" destOrd="0" presId="urn:microsoft.com/office/officeart/2005/8/layout/hierarchy1"/>
    <dgm:cxn modelId="{2FD96973-0F52-485F-9D56-9E7BEAFA2715}" type="presParOf" srcId="{976D72F1-916B-4BD7-8F72-6414C343AB46}" destId="{DEBC2353-2111-45A3-B6D8-B888A3C1D2D0}" srcOrd="0" destOrd="0" presId="urn:microsoft.com/office/officeart/2005/8/layout/hierarchy1"/>
    <dgm:cxn modelId="{98E64150-BBD8-4D79-8592-2E18BCD02333}" type="presParOf" srcId="{DEBC2353-2111-45A3-B6D8-B888A3C1D2D0}" destId="{5C97C19D-E951-4A7E-A226-2E40EC482B24}" srcOrd="0" destOrd="0" presId="urn:microsoft.com/office/officeart/2005/8/layout/hierarchy1"/>
    <dgm:cxn modelId="{718F670F-2276-4885-82B3-B21559D45AFB}" type="presParOf" srcId="{DEBC2353-2111-45A3-B6D8-B888A3C1D2D0}" destId="{B0832C5C-7097-479C-A8E6-18D87A24B7C4}" srcOrd="1" destOrd="0" presId="urn:microsoft.com/office/officeart/2005/8/layout/hierarchy1"/>
    <dgm:cxn modelId="{870887EF-7789-40B3-9881-41C417B8D6B4}" type="presParOf" srcId="{976D72F1-916B-4BD7-8F72-6414C343AB46}" destId="{8E0A3BED-7BD5-43FB-9A26-1A87F427986B}" srcOrd="1" destOrd="0" presId="urn:microsoft.com/office/officeart/2005/8/layout/hierarchy1"/>
    <dgm:cxn modelId="{357275EB-A473-42FD-B356-178445A77EE8}" type="presParOf" srcId="{8F8DD928-D0CB-43FC-9762-31738504B81C}" destId="{B19AD69B-B575-48DC-84A8-67522E674932}" srcOrd="2" destOrd="0" presId="urn:microsoft.com/office/officeart/2005/8/layout/hierarchy1"/>
    <dgm:cxn modelId="{49A48CC7-B8D9-4137-AE6C-4B72E31554ED}" type="presParOf" srcId="{8F8DD928-D0CB-43FC-9762-31738504B81C}" destId="{9600AE31-AB9E-427B-817B-ADF28D071CFD}" srcOrd="3" destOrd="0" presId="urn:microsoft.com/office/officeart/2005/8/layout/hierarchy1"/>
    <dgm:cxn modelId="{E8BEE467-9EBD-4FC5-A359-17C48ACAFAD8}" type="presParOf" srcId="{9600AE31-AB9E-427B-817B-ADF28D071CFD}" destId="{C0530930-35A7-44CF-9E39-C056D3BD54A5}" srcOrd="0" destOrd="0" presId="urn:microsoft.com/office/officeart/2005/8/layout/hierarchy1"/>
    <dgm:cxn modelId="{494F593B-2257-4D42-AE2C-14771EDF0BDB}" type="presParOf" srcId="{C0530930-35A7-44CF-9E39-C056D3BD54A5}" destId="{4F6001A7-2B40-446F-AFCD-A6FA216A330D}" srcOrd="0" destOrd="0" presId="urn:microsoft.com/office/officeart/2005/8/layout/hierarchy1"/>
    <dgm:cxn modelId="{89DCDA7D-0ACC-4A73-AA46-4F5D0E105B9E}" type="presParOf" srcId="{C0530930-35A7-44CF-9E39-C056D3BD54A5}" destId="{4BAD1589-AFB8-4754-8DA6-1E0E624112F3}" srcOrd="1" destOrd="0" presId="urn:microsoft.com/office/officeart/2005/8/layout/hierarchy1"/>
    <dgm:cxn modelId="{35EF5A64-8465-4330-A975-F60F043C73E4}" type="presParOf" srcId="{9600AE31-AB9E-427B-817B-ADF28D071CFD}" destId="{6E92A342-3B15-4F8D-8F6D-3E2BD47E6941}" srcOrd="1" destOrd="0" presId="urn:microsoft.com/office/officeart/2005/8/layout/hierarchy1"/>
    <dgm:cxn modelId="{58B7A48D-22DE-43AD-BA38-28F0DF226863}" type="presParOf" srcId="{8F8DD928-D0CB-43FC-9762-31738504B81C}" destId="{02EF57AF-4830-400D-99F0-06D30B1200AF}" srcOrd="4" destOrd="0" presId="urn:microsoft.com/office/officeart/2005/8/layout/hierarchy1"/>
    <dgm:cxn modelId="{B04CCFF0-DA41-47E7-85F9-EF665E4D4EC3}" type="presParOf" srcId="{8F8DD928-D0CB-43FC-9762-31738504B81C}" destId="{BBDDFB13-E526-4674-92B7-6556E3BBD212}" srcOrd="5" destOrd="0" presId="urn:microsoft.com/office/officeart/2005/8/layout/hierarchy1"/>
    <dgm:cxn modelId="{AF54B778-4A08-4C25-9A01-6B888641A407}" type="presParOf" srcId="{BBDDFB13-E526-4674-92B7-6556E3BBD212}" destId="{905A2BD1-F435-4B84-BDE2-3863F25A91FA}" srcOrd="0" destOrd="0" presId="urn:microsoft.com/office/officeart/2005/8/layout/hierarchy1"/>
    <dgm:cxn modelId="{E87BA8A9-1969-4727-BCBF-82FC481F4DD3}" type="presParOf" srcId="{905A2BD1-F435-4B84-BDE2-3863F25A91FA}" destId="{A04EC64F-9577-4D53-B9BF-48A3C3587CA7}" srcOrd="0" destOrd="0" presId="urn:microsoft.com/office/officeart/2005/8/layout/hierarchy1"/>
    <dgm:cxn modelId="{24787A9F-6C4B-45FE-9727-BD3C10930F68}" type="presParOf" srcId="{905A2BD1-F435-4B84-BDE2-3863F25A91FA}" destId="{E24FB7FB-34E4-4862-B84F-F0F5C6B2BDFB}" srcOrd="1" destOrd="0" presId="urn:microsoft.com/office/officeart/2005/8/layout/hierarchy1"/>
    <dgm:cxn modelId="{73B9F4E2-5CAF-492A-B719-203D9AD37274}" type="presParOf" srcId="{BBDDFB13-E526-4674-92B7-6556E3BBD212}" destId="{BD4CBB7E-6C54-4620-999F-674AB0EFDDBD}" srcOrd="1" destOrd="0" presId="urn:microsoft.com/office/officeart/2005/8/layout/hierarchy1"/>
    <dgm:cxn modelId="{A534BA13-B4BB-450B-98CF-FBC0436473C1}" type="presParOf" srcId="{8F8DD928-D0CB-43FC-9762-31738504B81C}" destId="{9BB0766F-4F34-454C-91F0-CDE6B6011D72}" srcOrd="6" destOrd="0" presId="urn:microsoft.com/office/officeart/2005/8/layout/hierarchy1"/>
    <dgm:cxn modelId="{0AC602CB-E8D9-4751-979C-0827E0E60917}" type="presParOf" srcId="{8F8DD928-D0CB-43FC-9762-31738504B81C}" destId="{7747AE0E-4C85-4254-BF3E-4E71377DBF6D}" srcOrd="7" destOrd="0" presId="urn:microsoft.com/office/officeart/2005/8/layout/hierarchy1"/>
    <dgm:cxn modelId="{AA0CC13C-4D11-4C1B-904F-6004C5CD7A7F}" type="presParOf" srcId="{7747AE0E-4C85-4254-BF3E-4E71377DBF6D}" destId="{3B89E6D8-C447-47A2-952F-9FF533A55B20}" srcOrd="0" destOrd="0" presId="urn:microsoft.com/office/officeart/2005/8/layout/hierarchy1"/>
    <dgm:cxn modelId="{88DF4F44-D96B-4E2B-8A18-4A6A2E8B789E}" type="presParOf" srcId="{3B89E6D8-C447-47A2-952F-9FF533A55B20}" destId="{4A636894-F249-4A4C-A26B-02F9B993F093}" srcOrd="0" destOrd="0" presId="urn:microsoft.com/office/officeart/2005/8/layout/hierarchy1"/>
    <dgm:cxn modelId="{BC41B5FC-CF2D-4E38-BDA7-997132E91CEC}" type="presParOf" srcId="{3B89E6D8-C447-47A2-952F-9FF533A55B20}" destId="{377FDD99-5D89-4FBA-B7F9-BBE12238B794}" srcOrd="1" destOrd="0" presId="urn:microsoft.com/office/officeart/2005/8/layout/hierarchy1"/>
    <dgm:cxn modelId="{4421D2B2-2DED-4542-A846-523AA29FFB65}" type="presParOf" srcId="{7747AE0E-4C85-4254-BF3E-4E71377DBF6D}" destId="{554A6D7B-94FA-473E-A0FA-7AE542E94361}" srcOrd="1" destOrd="0" presId="urn:microsoft.com/office/officeart/2005/8/layout/hierarchy1"/>
    <dgm:cxn modelId="{9A38F31B-44E7-4CF8-80B0-3EBE87AF8767}" type="presParOf" srcId="{8F8DD928-D0CB-43FC-9762-31738504B81C}" destId="{12A535C7-234E-4010-94F9-7FB3E5027080}" srcOrd="8" destOrd="0" presId="urn:microsoft.com/office/officeart/2005/8/layout/hierarchy1"/>
    <dgm:cxn modelId="{2135AF18-1785-4864-9681-F1CBEB019C21}" type="presParOf" srcId="{8F8DD928-D0CB-43FC-9762-31738504B81C}" destId="{BFCED781-C643-4938-A34C-6DA9382780CA}" srcOrd="9" destOrd="0" presId="urn:microsoft.com/office/officeart/2005/8/layout/hierarchy1"/>
    <dgm:cxn modelId="{EF98F9C0-463C-4C03-B7DF-E58BA9664A38}" type="presParOf" srcId="{BFCED781-C643-4938-A34C-6DA9382780CA}" destId="{26696F77-2043-4C3B-B696-58657335A22C}" srcOrd="0" destOrd="0" presId="urn:microsoft.com/office/officeart/2005/8/layout/hierarchy1"/>
    <dgm:cxn modelId="{EC6978E3-F58D-49BF-8712-6BB50A3CAFEF}" type="presParOf" srcId="{26696F77-2043-4C3B-B696-58657335A22C}" destId="{B1AB3EA7-8459-4786-A90E-DDD7B5DC251E}" srcOrd="0" destOrd="0" presId="urn:microsoft.com/office/officeart/2005/8/layout/hierarchy1"/>
    <dgm:cxn modelId="{7AFEB3EB-4F9B-4523-9624-4E01E2CB3B75}" type="presParOf" srcId="{26696F77-2043-4C3B-B696-58657335A22C}" destId="{93262CB8-391C-4354-89DC-6DF56804C3D7}" srcOrd="1" destOrd="0" presId="urn:microsoft.com/office/officeart/2005/8/layout/hierarchy1"/>
    <dgm:cxn modelId="{149CC118-1E18-4DAA-9AC2-8F390C86399E}" type="presParOf" srcId="{BFCED781-C643-4938-A34C-6DA9382780CA}" destId="{483C4E45-E418-41D1-87F0-3524D01B30C3}" srcOrd="1" destOrd="0" presId="urn:microsoft.com/office/officeart/2005/8/layout/hierarchy1"/>
    <dgm:cxn modelId="{8DC893C6-4875-4900-8CDD-616E97795B67}" type="presParOf" srcId="{8F8DD928-D0CB-43FC-9762-31738504B81C}" destId="{28954C76-6EFC-4620-BF5E-592730AD818C}" srcOrd="10" destOrd="0" presId="urn:microsoft.com/office/officeart/2005/8/layout/hierarchy1"/>
    <dgm:cxn modelId="{611FE468-1E6D-4048-BFB0-66A12C5D67BF}" type="presParOf" srcId="{8F8DD928-D0CB-43FC-9762-31738504B81C}" destId="{D6EFD12A-CA4E-4A53-88F1-B002D1A1C14C}" srcOrd="11" destOrd="0" presId="urn:microsoft.com/office/officeart/2005/8/layout/hierarchy1"/>
    <dgm:cxn modelId="{7D68D22B-4ADF-4C2E-9067-74F2D0191856}" type="presParOf" srcId="{D6EFD12A-CA4E-4A53-88F1-B002D1A1C14C}" destId="{56AE47FD-95FA-4BF9-B6E5-2D34B000EAA0}" srcOrd="0" destOrd="0" presId="urn:microsoft.com/office/officeart/2005/8/layout/hierarchy1"/>
    <dgm:cxn modelId="{37E05FA3-6078-4352-BA86-EB1C1D131E9A}" type="presParOf" srcId="{56AE47FD-95FA-4BF9-B6E5-2D34B000EAA0}" destId="{5D3AF4C2-6D57-452B-8A7E-1F27386D51DF}" srcOrd="0" destOrd="0" presId="urn:microsoft.com/office/officeart/2005/8/layout/hierarchy1"/>
    <dgm:cxn modelId="{BF6F749C-F052-4D70-8DC8-07115C46286B}" type="presParOf" srcId="{56AE47FD-95FA-4BF9-B6E5-2D34B000EAA0}" destId="{DE85EA16-74AB-4C29-9AE2-1C25CAE16C8C}" srcOrd="1" destOrd="0" presId="urn:microsoft.com/office/officeart/2005/8/layout/hierarchy1"/>
    <dgm:cxn modelId="{6E41FE90-D5C6-4922-9221-11C282D4093D}" type="presParOf" srcId="{D6EFD12A-CA4E-4A53-88F1-B002D1A1C14C}" destId="{47608B3E-FCB3-4091-8570-6BC29B88AC8E}" srcOrd="1" destOrd="0" presId="urn:microsoft.com/office/officeart/2005/8/layout/hierarchy1"/>
    <dgm:cxn modelId="{6FBFAF43-C23F-4A9B-986B-09B1244E5C81}" type="presParOf" srcId="{8F8DD928-D0CB-43FC-9762-31738504B81C}" destId="{388A5837-F241-47D9-BB77-A26D63914140}" srcOrd="12" destOrd="0" presId="urn:microsoft.com/office/officeart/2005/8/layout/hierarchy1"/>
    <dgm:cxn modelId="{176D6922-125A-4299-89F4-E6749C04ADEB}" type="presParOf" srcId="{8F8DD928-D0CB-43FC-9762-31738504B81C}" destId="{C31DBDFF-840D-40A1-8160-A87565FE270B}" srcOrd="13" destOrd="0" presId="urn:microsoft.com/office/officeart/2005/8/layout/hierarchy1"/>
    <dgm:cxn modelId="{D8AF46F4-6E9D-43FB-A84D-EC6B05F7C169}" type="presParOf" srcId="{C31DBDFF-840D-40A1-8160-A87565FE270B}" destId="{355CA3B9-BD98-41C3-81AD-9846291FEB39}" srcOrd="0" destOrd="0" presId="urn:microsoft.com/office/officeart/2005/8/layout/hierarchy1"/>
    <dgm:cxn modelId="{7C46E8AD-96BA-4728-861D-F2BD4408D97A}" type="presParOf" srcId="{355CA3B9-BD98-41C3-81AD-9846291FEB39}" destId="{256F19E6-11CF-4C26-AC7F-3CDC8A335A0C}" srcOrd="0" destOrd="0" presId="urn:microsoft.com/office/officeart/2005/8/layout/hierarchy1"/>
    <dgm:cxn modelId="{094D026A-5B35-45CA-BBA2-BCB31D32A3F9}" type="presParOf" srcId="{355CA3B9-BD98-41C3-81AD-9846291FEB39}" destId="{6418404D-58E1-4889-BCD1-54E912996863}" srcOrd="1" destOrd="0" presId="urn:microsoft.com/office/officeart/2005/8/layout/hierarchy1"/>
    <dgm:cxn modelId="{FAA7AAF8-C6A1-4C16-A8EF-5B8455B8858B}" type="presParOf" srcId="{C31DBDFF-840D-40A1-8160-A87565FE270B}" destId="{A25AE04B-5784-4B7E-A49E-AE4B44C6CBDE}" srcOrd="1" destOrd="0" presId="urn:microsoft.com/office/officeart/2005/8/layout/hierarchy1"/>
    <dgm:cxn modelId="{1C6B1843-C208-4C3B-A567-33F4FF81DEB5}" type="presParOf" srcId="{8F8DD928-D0CB-43FC-9762-31738504B81C}" destId="{309B9D7F-A760-49CA-A607-0833594576F0}" srcOrd="14" destOrd="0" presId="urn:microsoft.com/office/officeart/2005/8/layout/hierarchy1"/>
    <dgm:cxn modelId="{9705EAB6-33E5-40F4-9198-09BE708C9554}" type="presParOf" srcId="{8F8DD928-D0CB-43FC-9762-31738504B81C}" destId="{EFDD337B-B9FC-4AAE-A6C9-360BE35B1CF8}" srcOrd="15" destOrd="0" presId="urn:microsoft.com/office/officeart/2005/8/layout/hierarchy1"/>
    <dgm:cxn modelId="{2D07CC01-59E1-4209-8CA0-D3FD82EC9439}" type="presParOf" srcId="{EFDD337B-B9FC-4AAE-A6C9-360BE35B1CF8}" destId="{C7D80238-3141-4AED-AA1D-503E942656D9}" srcOrd="0" destOrd="0" presId="urn:microsoft.com/office/officeart/2005/8/layout/hierarchy1"/>
    <dgm:cxn modelId="{7EC8A517-5184-4FC3-9EA7-BBC329002933}" type="presParOf" srcId="{C7D80238-3141-4AED-AA1D-503E942656D9}" destId="{021885BD-8301-47D2-8AFF-2A5EF715CC29}" srcOrd="0" destOrd="0" presId="urn:microsoft.com/office/officeart/2005/8/layout/hierarchy1"/>
    <dgm:cxn modelId="{3E080E37-6E6E-4131-9C50-559439F0EFE6}" type="presParOf" srcId="{C7D80238-3141-4AED-AA1D-503E942656D9}" destId="{0CAB1665-9E24-4345-B9B9-16DD8B74E1A6}" srcOrd="1" destOrd="0" presId="urn:microsoft.com/office/officeart/2005/8/layout/hierarchy1"/>
    <dgm:cxn modelId="{C6389104-A66B-4966-A1D7-F958AA453A33}" type="presParOf" srcId="{EFDD337B-B9FC-4AAE-A6C9-360BE35B1CF8}" destId="{269833F0-6EB4-4DC5-BFD8-93B6E34387D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C635E6-10F0-40B5-BEA5-A3F551094EC0}"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zh-CN" altLang="en-US"/>
        </a:p>
      </dgm:t>
    </dgm:pt>
    <dgm:pt modelId="{51FB4ABA-7305-4E6B-864D-03A6D717655A}">
      <dgm:prSet phldrT="[文本]" custT="1"/>
      <dgm:spPr/>
      <dgm:t>
        <a:bodyPr/>
        <a:lstStyle/>
        <a:p>
          <a:r>
            <a:rPr lang="zh-CN" altLang="en-US" sz="1800" b="1" dirty="0" smtClean="0">
              <a:latin typeface="仿宋_GB2312" pitchFamily="49" charset="-122"/>
              <a:ea typeface="仿宋_GB2312" pitchFamily="49" charset="-122"/>
            </a:rPr>
            <a:t>专业技术类</a:t>
          </a:r>
          <a:endParaRPr lang="en-US" altLang="zh-CN" sz="1800" b="1" dirty="0" smtClean="0">
            <a:latin typeface="仿宋_GB2312" pitchFamily="49" charset="-122"/>
            <a:ea typeface="仿宋_GB2312" pitchFamily="49" charset="-122"/>
          </a:endParaRPr>
        </a:p>
        <a:p>
          <a:r>
            <a:rPr lang="zh-CN" altLang="en-US" sz="1800" b="1" dirty="0" smtClean="0">
              <a:latin typeface="仿宋_GB2312" pitchFamily="49" charset="-122"/>
              <a:ea typeface="仿宋_GB2312" pitchFamily="49" charset="-122"/>
            </a:rPr>
            <a:t>公务员职务</a:t>
          </a:r>
          <a:endParaRPr lang="zh-CN" altLang="en-US" sz="1800" b="1" dirty="0">
            <a:latin typeface="仿宋_GB2312" pitchFamily="49" charset="-122"/>
            <a:ea typeface="仿宋_GB2312" pitchFamily="49" charset="-122"/>
          </a:endParaRPr>
        </a:p>
      </dgm:t>
    </dgm:pt>
    <dgm:pt modelId="{3D0DAE70-DB2A-481A-9AF7-F357079F330E}" type="parTrans" cxnId="{96149A54-7EA4-4AFA-8359-DB8F10172708}">
      <dgm:prSet/>
      <dgm:spPr/>
      <dgm:t>
        <a:bodyPr/>
        <a:lstStyle/>
        <a:p>
          <a:endParaRPr lang="zh-CN" altLang="en-US"/>
        </a:p>
      </dgm:t>
    </dgm:pt>
    <dgm:pt modelId="{2DEEC878-CD6A-4141-8221-337109F87FC0}" type="sibTrans" cxnId="{96149A54-7EA4-4AFA-8359-DB8F10172708}">
      <dgm:prSet/>
      <dgm:spPr/>
      <dgm:t>
        <a:bodyPr/>
        <a:lstStyle/>
        <a:p>
          <a:endParaRPr lang="zh-CN" altLang="en-US"/>
        </a:p>
      </dgm:t>
    </dgm:pt>
    <dgm:pt modelId="{10BE218C-FF22-493E-97C7-083C0768D488}">
      <dgm:prSet phldrT="[文本]" custT="1"/>
      <dgm:spPr/>
      <dgm:t>
        <a:bodyPr/>
        <a:lstStyle/>
        <a:p>
          <a:r>
            <a:rPr lang="zh-CN" altLang="en-US" sz="1800" dirty="0" smtClean="0">
              <a:latin typeface="仿宋_GB2312" pitchFamily="49" charset="-122"/>
              <a:ea typeface="仿宋_GB2312" pitchFamily="49" charset="-122"/>
            </a:rPr>
            <a:t>一级总监</a:t>
          </a:r>
          <a:endParaRPr lang="zh-CN" altLang="en-US" sz="1800" dirty="0">
            <a:latin typeface="仿宋_GB2312" pitchFamily="49" charset="-122"/>
            <a:ea typeface="仿宋_GB2312" pitchFamily="49" charset="-122"/>
          </a:endParaRPr>
        </a:p>
      </dgm:t>
    </dgm:pt>
    <dgm:pt modelId="{FDE1F366-CAF4-4708-8FF7-585C9E66F13C}" type="parTrans" cxnId="{023DE20D-640C-4BC4-8DE8-C6212EB2B6BF}">
      <dgm:prSet/>
      <dgm:spPr/>
      <dgm:t>
        <a:bodyPr/>
        <a:lstStyle/>
        <a:p>
          <a:endParaRPr lang="zh-CN" altLang="en-US"/>
        </a:p>
      </dgm:t>
    </dgm:pt>
    <dgm:pt modelId="{1C4F0EBD-9AC7-4C2C-8395-83B8FA6BC380}" type="sibTrans" cxnId="{023DE20D-640C-4BC4-8DE8-C6212EB2B6BF}">
      <dgm:prSet/>
      <dgm:spPr/>
      <dgm:t>
        <a:bodyPr/>
        <a:lstStyle/>
        <a:p>
          <a:endParaRPr lang="zh-CN" altLang="en-US"/>
        </a:p>
      </dgm:t>
    </dgm:pt>
    <dgm:pt modelId="{83DFA6B7-74E4-4757-9F57-3417F1294326}">
      <dgm:prSet phldrT="[文本]" custT="1"/>
      <dgm:spPr/>
      <dgm:t>
        <a:bodyPr/>
        <a:lstStyle/>
        <a:p>
          <a:r>
            <a:rPr lang="zh-CN" altLang="en-US" sz="1800" dirty="0" smtClean="0">
              <a:latin typeface="仿宋_GB2312" pitchFamily="49" charset="-122"/>
              <a:ea typeface="仿宋_GB2312" pitchFamily="49" charset="-122"/>
            </a:rPr>
            <a:t>二级总监</a:t>
          </a:r>
          <a:endParaRPr lang="zh-CN" altLang="en-US" sz="1800" dirty="0">
            <a:latin typeface="仿宋_GB2312" pitchFamily="49" charset="-122"/>
            <a:ea typeface="仿宋_GB2312" pitchFamily="49" charset="-122"/>
          </a:endParaRPr>
        </a:p>
      </dgm:t>
    </dgm:pt>
    <dgm:pt modelId="{C363349C-D4A9-476E-8E80-FCF7BE1AEC7A}" type="parTrans" cxnId="{9F3EC879-9EAB-4A7A-A9B3-EA87B7DFDC38}">
      <dgm:prSet/>
      <dgm:spPr/>
      <dgm:t>
        <a:bodyPr/>
        <a:lstStyle/>
        <a:p>
          <a:endParaRPr lang="zh-CN" altLang="en-US"/>
        </a:p>
      </dgm:t>
    </dgm:pt>
    <dgm:pt modelId="{D663824E-F59B-4FD4-B6A8-7C10E07EB74C}" type="sibTrans" cxnId="{9F3EC879-9EAB-4A7A-A9B3-EA87B7DFDC38}">
      <dgm:prSet/>
      <dgm:spPr/>
      <dgm:t>
        <a:bodyPr/>
        <a:lstStyle/>
        <a:p>
          <a:endParaRPr lang="zh-CN" altLang="en-US"/>
        </a:p>
      </dgm:t>
    </dgm:pt>
    <dgm:pt modelId="{14EFBEAE-B9DB-46EC-A7C2-A7BCF4434947}">
      <dgm:prSet phldrT="[文本]" custT="1"/>
      <dgm:spPr/>
      <dgm:t>
        <a:bodyPr/>
        <a:lstStyle/>
        <a:p>
          <a:r>
            <a:rPr lang="zh-CN" altLang="en-US" sz="1800" dirty="0" smtClean="0">
              <a:latin typeface="仿宋_GB2312" pitchFamily="49" charset="-122"/>
              <a:ea typeface="仿宋_GB2312" pitchFamily="49" charset="-122"/>
            </a:rPr>
            <a:t>一级高级主管</a:t>
          </a:r>
          <a:endParaRPr lang="zh-CN" altLang="en-US" sz="1800" dirty="0">
            <a:latin typeface="仿宋_GB2312" pitchFamily="49" charset="-122"/>
            <a:ea typeface="仿宋_GB2312" pitchFamily="49" charset="-122"/>
          </a:endParaRPr>
        </a:p>
      </dgm:t>
    </dgm:pt>
    <dgm:pt modelId="{BB893135-0E93-4644-8C49-06EFE2AF1B57}" type="parTrans" cxnId="{2512C07E-CE97-4CB4-994A-440B3FDD60EC}">
      <dgm:prSet/>
      <dgm:spPr/>
      <dgm:t>
        <a:bodyPr/>
        <a:lstStyle/>
        <a:p>
          <a:endParaRPr lang="zh-CN" altLang="en-US"/>
        </a:p>
      </dgm:t>
    </dgm:pt>
    <dgm:pt modelId="{0A6DA376-97CA-4BA4-AE09-9478BED97098}" type="sibTrans" cxnId="{2512C07E-CE97-4CB4-994A-440B3FDD60EC}">
      <dgm:prSet/>
      <dgm:spPr/>
      <dgm:t>
        <a:bodyPr/>
        <a:lstStyle/>
        <a:p>
          <a:endParaRPr lang="zh-CN" altLang="en-US"/>
        </a:p>
      </dgm:t>
    </dgm:pt>
    <dgm:pt modelId="{E9A374C3-276C-4140-BDED-7100F928A4F9}">
      <dgm:prSet phldrT="[文本]" custT="1"/>
      <dgm:spPr/>
      <dgm:t>
        <a:bodyPr/>
        <a:lstStyle/>
        <a:p>
          <a:r>
            <a:rPr lang="zh-CN" altLang="en-US" sz="1800" dirty="0" smtClean="0">
              <a:latin typeface="仿宋_GB2312" pitchFamily="49" charset="-122"/>
              <a:ea typeface="仿宋_GB2312" pitchFamily="49" charset="-122"/>
            </a:rPr>
            <a:t>二级高级主管</a:t>
          </a:r>
          <a:endParaRPr lang="zh-CN" altLang="en-US" sz="1800" dirty="0">
            <a:latin typeface="仿宋_GB2312" pitchFamily="49" charset="-122"/>
            <a:ea typeface="仿宋_GB2312" pitchFamily="49" charset="-122"/>
          </a:endParaRPr>
        </a:p>
      </dgm:t>
    </dgm:pt>
    <dgm:pt modelId="{62F117D1-C343-4265-899F-CAC25B4F3A6D}" type="parTrans" cxnId="{588222AA-E539-4687-A90A-55B5EDD91775}">
      <dgm:prSet/>
      <dgm:spPr/>
      <dgm:t>
        <a:bodyPr/>
        <a:lstStyle/>
        <a:p>
          <a:endParaRPr lang="zh-CN" altLang="en-US"/>
        </a:p>
      </dgm:t>
    </dgm:pt>
    <dgm:pt modelId="{5EB1799C-E033-4E3D-BAB2-8BB55AE438CB}" type="sibTrans" cxnId="{588222AA-E539-4687-A90A-55B5EDD91775}">
      <dgm:prSet/>
      <dgm:spPr/>
      <dgm:t>
        <a:bodyPr/>
        <a:lstStyle/>
        <a:p>
          <a:endParaRPr lang="zh-CN" altLang="en-US"/>
        </a:p>
      </dgm:t>
    </dgm:pt>
    <dgm:pt modelId="{5DA39650-0559-44A0-9789-00E0AF32EE72}">
      <dgm:prSet phldrT="[文本]" custT="1"/>
      <dgm:spPr/>
      <dgm:t>
        <a:bodyPr/>
        <a:lstStyle/>
        <a:p>
          <a:r>
            <a:rPr lang="zh-CN" altLang="en-US" sz="1800" dirty="0" smtClean="0">
              <a:latin typeface="仿宋_GB2312" pitchFamily="49" charset="-122"/>
              <a:ea typeface="仿宋_GB2312" pitchFamily="49" charset="-122"/>
            </a:rPr>
            <a:t>三级高级主管</a:t>
          </a:r>
          <a:endParaRPr lang="zh-CN" altLang="en-US" sz="1800" dirty="0">
            <a:latin typeface="仿宋_GB2312" pitchFamily="49" charset="-122"/>
            <a:ea typeface="仿宋_GB2312" pitchFamily="49" charset="-122"/>
          </a:endParaRPr>
        </a:p>
      </dgm:t>
    </dgm:pt>
    <dgm:pt modelId="{81D98DC9-3D7E-4FC7-A200-5651521F0ECC}" type="parTrans" cxnId="{8AD58C2D-2396-4344-A387-1EBC5024C7A0}">
      <dgm:prSet/>
      <dgm:spPr/>
      <dgm:t>
        <a:bodyPr/>
        <a:lstStyle/>
        <a:p>
          <a:endParaRPr lang="zh-CN" altLang="en-US"/>
        </a:p>
      </dgm:t>
    </dgm:pt>
    <dgm:pt modelId="{0B44B1A2-8DD6-45CD-9A6C-2BD60A5A7139}" type="sibTrans" cxnId="{8AD58C2D-2396-4344-A387-1EBC5024C7A0}">
      <dgm:prSet/>
      <dgm:spPr/>
      <dgm:t>
        <a:bodyPr/>
        <a:lstStyle/>
        <a:p>
          <a:endParaRPr lang="zh-CN" altLang="en-US"/>
        </a:p>
      </dgm:t>
    </dgm:pt>
    <dgm:pt modelId="{89296EC1-3E2C-48D6-9156-9743160E1251}">
      <dgm:prSet phldrT="[文本]" custT="1"/>
      <dgm:spPr/>
      <dgm:t>
        <a:bodyPr/>
        <a:lstStyle/>
        <a:p>
          <a:r>
            <a:rPr lang="zh-CN" altLang="en-US" sz="1800" dirty="0" smtClean="0">
              <a:latin typeface="仿宋_GB2312" pitchFamily="49" charset="-122"/>
              <a:ea typeface="仿宋_GB2312" pitchFamily="49" charset="-122"/>
            </a:rPr>
            <a:t>四级高级主管</a:t>
          </a:r>
          <a:endParaRPr lang="zh-CN" altLang="en-US" sz="1800" dirty="0">
            <a:latin typeface="仿宋_GB2312" pitchFamily="49" charset="-122"/>
            <a:ea typeface="仿宋_GB2312" pitchFamily="49" charset="-122"/>
          </a:endParaRPr>
        </a:p>
      </dgm:t>
    </dgm:pt>
    <dgm:pt modelId="{F7783275-206E-4C02-A953-37BBD2C6EFCD}" type="parTrans" cxnId="{CFFF85B5-A35A-4BDC-A2E9-3A78743A48F5}">
      <dgm:prSet/>
      <dgm:spPr/>
      <dgm:t>
        <a:bodyPr/>
        <a:lstStyle/>
        <a:p>
          <a:endParaRPr lang="zh-CN" altLang="en-US"/>
        </a:p>
      </dgm:t>
    </dgm:pt>
    <dgm:pt modelId="{CA8B09DD-8C42-4173-BF3C-6761A4C18E12}" type="sibTrans" cxnId="{CFFF85B5-A35A-4BDC-A2E9-3A78743A48F5}">
      <dgm:prSet/>
      <dgm:spPr/>
      <dgm:t>
        <a:bodyPr/>
        <a:lstStyle/>
        <a:p>
          <a:endParaRPr lang="zh-CN" altLang="en-US"/>
        </a:p>
      </dgm:t>
    </dgm:pt>
    <dgm:pt modelId="{A77C7015-321E-4C9A-846F-6CCF38F0A27F}">
      <dgm:prSet phldrT="[文本]" custT="1"/>
      <dgm:spPr/>
      <dgm:t>
        <a:bodyPr/>
        <a:lstStyle/>
        <a:p>
          <a:r>
            <a:rPr lang="zh-CN" altLang="en-US" sz="1800" dirty="0" smtClean="0">
              <a:latin typeface="仿宋_GB2312" pitchFamily="49" charset="-122"/>
              <a:ea typeface="仿宋_GB2312" pitchFamily="49" charset="-122"/>
            </a:rPr>
            <a:t>一级主管</a:t>
          </a:r>
          <a:endParaRPr lang="zh-CN" altLang="en-US" sz="1800" dirty="0">
            <a:latin typeface="仿宋_GB2312" pitchFamily="49" charset="-122"/>
            <a:ea typeface="仿宋_GB2312" pitchFamily="49" charset="-122"/>
          </a:endParaRPr>
        </a:p>
      </dgm:t>
    </dgm:pt>
    <dgm:pt modelId="{589477F9-9FC4-40F4-9B57-94D622E967C0}" type="parTrans" cxnId="{38F21D12-E96E-4FF1-9555-F163251A4A54}">
      <dgm:prSet/>
      <dgm:spPr/>
      <dgm:t>
        <a:bodyPr/>
        <a:lstStyle/>
        <a:p>
          <a:endParaRPr lang="zh-CN" altLang="en-US"/>
        </a:p>
      </dgm:t>
    </dgm:pt>
    <dgm:pt modelId="{1544ABAE-6979-47E4-8729-903A34676230}" type="sibTrans" cxnId="{38F21D12-E96E-4FF1-9555-F163251A4A54}">
      <dgm:prSet/>
      <dgm:spPr/>
      <dgm:t>
        <a:bodyPr/>
        <a:lstStyle/>
        <a:p>
          <a:endParaRPr lang="zh-CN" altLang="en-US"/>
        </a:p>
      </dgm:t>
    </dgm:pt>
    <dgm:pt modelId="{67B2787A-35AC-47B3-9793-4D2ABE50CF2C}">
      <dgm:prSet phldrT="[文本]" custT="1"/>
      <dgm:spPr/>
      <dgm:t>
        <a:bodyPr/>
        <a:lstStyle/>
        <a:p>
          <a:r>
            <a:rPr lang="zh-CN" altLang="en-US" sz="1800" dirty="0" smtClean="0">
              <a:latin typeface="仿宋_GB2312" pitchFamily="49" charset="-122"/>
              <a:ea typeface="仿宋_GB2312" pitchFamily="49" charset="-122"/>
            </a:rPr>
            <a:t>二级主管</a:t>
          </a:r>
          <a:endParaRPr lang="zh-CN" altLang="en-US" sz="1800" dirty="0">
            <a:latin typeface="仿宋_GB2312" pitchFamily="49" charset="-122"/>
            <a:ea typeface="仿宋_GB2312" pitchFamily="49" charset="-122"/>
          </a:endParaRPr>
        </a:p>
      </dgm:t>
    </dgm:pt>
    <dgm:pt modelId="{063D6D81-2062-4683-93CE-08F26186AC0E}" type="parTrans" cxnId="{88C39A72-E045-4EA3-B370-EE4F855DDF46}">
      <dgm:prSet/>
      <dgm:spPr/>
      <dgm:t>
        <a:bodyPr/>
        <a:lstStyle/>
        <a:p>
          <a:endParaRPr lang="zh-CN" altLang="en-US"/>
        </a:p>
      </dgm:t>
    </dgm:pt>
    <dgm:pt modelId="{8E55E57D-CAB2-4C7C-A0B2-041CEBEC20B2}" type="sibTrans" cxnId="{88C39A72-E045-4EA3-B370-EE4F855DDF46}">
      <dgm:prSet/>
      <dgm:spPr/>
      <dgm:t>
        <a:bodyPr/>
        <a:lstStyle/>
        <a:p>
          <a:endParaRPr lang="zh-CN" altLang="en-US"/>
        </a:p>
      </dgm:t>
    </dgm:pt>
    <dgm:pt modelId="{66D3DE1E-10EC-4BD8-971E-5768DF342E5C}">
      <dgm:prSet phldrT="[文本]" custT="1"/>
      <dgm:spPr/>
      <dgm:t>
        <a:bodyPr/>
        <a:lstStyle/>
        <a:p>
          <a:r>
            <a:rPr lang="zh-CN" altLang="en-US" sz="1800" dirty="0" smtClean="0">
              <a:latin typeface="仿宋_GB2312" pitchFamily="49" charset="-122"/>
              <a:ea typeface="仿宋_GB2312" pitchFamily="49" charset="-122"/>
            </a:rPr>
            <a:t>三级主管</a:t>
          </a:r>
          <a:endParaRPr lang="zh-CN" altLang="en-US" sz="1800" dirty="0">
            <a:latin typeface="仿宋_GB2312" pitchFamily="49" charset="-122"/>
            <a:ea typeface="仿宋_GB2312" pitchFamily="49" charset="-122"/>
          </a:endParaRPr>
        </a:p>
      </dgm:t>
    </dgm:pt>
    <dgm:pt modelId="{A35B18CB-3653-4D75-A27D-AB22D9EFE355}" type="parTrans" cxnId="{3DC7009B-8059-4635-8CCD-DD67CCC7793F}">
      <dgm:prSet/>
      <dgm:spPr/>
      <dgm:t>
        <a:bodyPr/>
        <a:lstStyle/>
        <a:p>
          <a:endParaRPr lang="zh-CN" altLang="en-US"/>
        </a:p>
      </dgm:t>
    </dgm:pt>
    <dgm:pt modelId="{0712378A-83FC-43D3-A578-0086ABFD8294}" type="sibTrans" cxnId="{3DC7009B-8059-4635-8CCD-DD67CCC7793F}">
      <dgm:prSet/>
      <dgm:spPr/>
      <dgm:t>
        <a:bodyPr/>
        <a:lstStyle/>
        <a:p>
          <a:endParaRPr lang="zh-CN" altLang="en-US"/>
        </a:p>
      </dgm:t>
    </dgm:pt>
    <dgm:pt modelId="{FB179889-2899-4F73-8AA7-1AB7D77F3C38}">
      <dgm:prSet phldrT="[文本]" custT="1"/>
      <dgm:spPr/>
      <dgm:t>
        <a:bodyPr/>
        <a:lstStyle/>
        <a:p>
          <a:r>
            <a:rPr lang="zh-CN" altLang="en-US" sz="1800" dirty="0" smtClean="0">
              <a:latin typeface="仿宋_GB2312" pitchFamily="49" charset="-122"/>
              <a:ea typeface="仿宋_GB2312" pitchFamily="49" charset="-122"/>
            </a:rPr>
            <a:t>四级主管</a:t>
          </a:r>
          <a:endParaRPr lang="zh-CN" altLang="en-US" sz="1800" dirty="0">
            <a:latin typeface="仿宋_GB2312" pitchFamily="49" charset="-122"/>
            <a:ea typeface="仿宋_GB2312" pitchFamily="49" charset="-122"/>
          </a:endParaRPr>
        </a:p>
      </dgm:t>
    </dgm:pt>
    <dgm:pt modelId="{D6503F74-5B1E-437B-9B2C-76D9A6814167}" type="parTrans" cxnId="{75AABA18-6444-4AA6-89AA-41939BB8231B}">
      <dgm:prSet/>
      <dgm:spPr/>
      <dgm:t>
        <a:bodyPr/>
        <a:lstStyle/>
        <a:p>
          <a:endParaRPr lang="zh-CN" altLang="en-US"/>
        </a:p>
      </dgm:t>
    </dgm:pt>
    <dgm:pt modelId="{4B04885D-24FA-48F9-8EE0-75984BC71A8E}" type="sibTrans" cxnId="{75AABA18-6444-4AA6-89AA-41939BB8231B}">
      <dgm:prSet/>
      <dgm:spPr/>
      <dgm:t>
        <a:bodyPr/>
        <a:lstStyle/>
        <a:p>
          <a:endParaRPr lang="zh-CN" altLang="en-US"/>
        </a:p>
      </dgm:t>
    </dgm:pt>
    <dgm:pt modelId="{961181C7-C2DE-4E23-AD2F-F249973F0029}">
      <dgm:prSet phldrT="[文本]" custT="1"/>
      <dgm:spPr/>
      <dgm:t>
        <a:bodyPr/>
        <a:lstStyle/>
        <a:p>
          <a:r>
            <a:rPr lang="zh-CN" altLang="en-US" sz="1800" dirty="0" smtClean="0">
              <a:latin typeface="仿宋_GB2312" pitchFamily="49" charset="-122"/>
              <a:ea typeface="仿宋_GB2312" pitchFamily="49" charset="-122"/>
            </a:rPr>
            <a:t>专业技术员</a:t>
          </a:r>
          <a:endParaRPr lang="zh-CN" altLang="en-US" sz="1800" dirty="0">
            <a:latin typeface="仿宋_GB2312" pitchFamily="49" charset="-122"/>
            <a:ea typeface="仿宋_GB2312" pitchFamily="49" charset="-122"/>
          </a:endParaRPr>
        </a:p>
      </dgm:t>
    </dgm:pt>
    <dgm:pt modelId="{1660FF77-6D95-4199-81F2-55464AF48CCA}" type="parTrans" cxnId="{79123D61-8EF2-48FE-8BA7-5E68C26A1BFE}">
      <dgm:prSet/>
      <dgm:spPr/>
      <dgm:t>
        <a:bodyPr/>
        <a:lstStyle/>
        <a:p>
          <a:endParaRPr lang="zh-CN" altLang="en-US"/>
        </a:p>
      </dgm:t>
    </dgm:pt>
    <dgm:pt modelId="{1E0F079B-CE38-425A-B789-E409AA77038C}" type="sibTrans" cxnId="{79123D61-8EF2-48FE-8BA7-5E68C26A1BFE}">
      <dgm:prSet/>
      <dgm:spPr/>
      <dgm:t>
        <a:bodyPr/>
        <a:lstStyle/>
        <a:p>
          <a:endParaRPr lang="zh-CN" altLang="en-US"/>
        </a:p>
      </dgm:t>
    </dgm:pt>
    <dgm:pt modelId="{9E2996DE-B432-4134-B62C-05BFE59BD8E3}" type="pres">
      <dgm:prSet presAssocID="{2BC635E6-10F0-40B5-BEA5-A3F551094EC0}" presName="hierChild1" presStyleCnt="0">
        <dgm:presLayoutVars>
          <dgm:chPref val="1"/>
          <dgm:dir/>
          <dgm:animOne val="branch"/>
          <dgm:animLvl val="lvl"/>
          <dgm:resizeHandles/>
        </dgm:presLayoutVars>
      </dgm:prSet>
      <dgm:spPr/>
      <dgm:t>
        <a:bodyPr/>
        <a:lstStyle/>
        <a:p>
          <a:endParaRPr lang="zh-CN" altLang="en-US"/>
        </a:p>
      </dgm:t>
    </dgm:pt>
    <dgm:pt modelId="{F12FF941-8B28-4335-99BC-4DE17B421618}" type="pres">
      <dgm:prSet presAssocID="{51FB4ABA-7305-4E6B-864D-03A6D717655A}" presName="hierRoot1" presStyleCnt="0"/>
      <dgm:spPr/>
    </dgm:pt>
    <dgm:pt modelId="{1007081D-9189-49E1-9692-05CDD8261516}" type="pres">
      <dgm:prSet presAssocID="{51FB4ABA-7305-4E6B-864D-03A6D717655A}" presName="composite" presStyleCnt="0"/>
      <dgm:spPr/>
    </dgm:pt>
    <dgm:pt modelId="{25BE1EDB-798D-4797-8954-FF1A2558B029}" type="pres">
      <dgm:prSet presAssocID="{51FB4ABA-7305-4E6B-864D-03A6D717655A}" presName="background" presStyleLbl="node0" presStyleIdx="0" presStyleCnt="1"/>
      <dgm:spPr/>
    </dgm:pt>
    <dgm:pt modelId="{B0FD5CD9-C272-43C8-801B-505FC441BB3B}" type="pres">
      <dgm:prSet presAssocID="{51FB4ABA-7305-4E6B-864D-03A6D717655A}" presName="text" presStyleLbl="fgAcc0" presStyleIdx="0" presStyleCnt="1" custScaleX="277696" custScaleY="199309" custLinFactNeighborX="-2851" custLinFactNeighborY="-66276">
        <dgm:presLayoutVars>
          <dgm:chPref val="3"/>
        </dgm:presLayoutVars>
      </dgm:prSet>
      <dgm:spPr/>
      <dgm:t>
        <a:bodyPr/>
        <a:lstStyle/>
        <a:p>
          <a:endParaRPr lang="zh-CN" altLang="en-US"/>
        </a:p>
      </dgm:t>
    </dgm:pt>
    <dgm:pt modelId="{CD8EC81B-A5BD-4356-841D-6CDF3E30BEFC}" type="pres">
      <dgm:prSet presAssocID="{51FB4ABA-7305-4E6B-864D-03A6D717655A}" presName="hierChild2" presStyleCnt="0"/>
      <dgm:spPr/>
    </dgm:pt>
    <dgm:pt modelId="{49AD8D7D-21ED-4E7A-BBBA-17768C292BAD}" type="pres">
      <dgm:prSet presAssocID="{FDE1F366-CAF4-4708-8FF7-585C9E66F13C}" presName="Name10" presStyleLbl="parChTrans1D2" presStyleIdx="0" presStyleCnt="11"/>
      <dgm:spPr/>
      <dgm:t>
        <a:bodyPr/>
        <a:lstStyle/>
        <a:p>
          <a:endParaRPr lang="zh-CN" altLang="en-US"/>
        </a:p>
      </dgm:t>
    </dgm:pt>
    <dgm:pt modelId="{FF8B57E9-18A5-4548-AC08-1E8E86582AB4}" type="pres">
      <dgm:prSet presAssocID="{10BE218C-FF22-493E-97C7-083C0768D488}" presName="hierRoot2" presStyleCnt="0"/>
      <dgm:spPr/>
    </dgm:pt>
    <dgm:pt modelId="{0203DF83-D139-4895-A2F3-FD53FE7760E7}" type="pres">
      <dgm:prSet presAssocID="{10BE218C-FF22-493E-97C7-083C0768D488}" presName="composite2" presStyleCnt="0"/>
      <dgm:spPr/>
    </dgm:pt>
    <dgm:pt modelId="{E288F3F1-A382-4A15-88AB-3ED998F18E91}" type="pres">
      <dgm:prSet presAssocID="{10BE218C-FF22-493E-97C7-083C0768D488}" presName="background2" presStyleLbl="node2" presStyleIdx="0" presStyleCnt="11"/>
      <dgm:spPr/>
    </dgm:pt>
    <dgm:pt modelId="{DF649E3E-12DA-4FDA-AC12-2521556B4BB2}" type="pres">
      <dgm:prSet presAssocID="{10BE218C-FF22-493E-97C7-083C0768D488}" presName="text2" presStyleLbl="fgAcc2" presStyleIdx="0" presStyleCnt="11" custScaleY="681697">
        <dgm:presLayoutVars>
          <dgm:chPref val="3"/>
        </dgm:presLayoutVars>
      </dgm:prSet>
      <dgm:spPr/>
      <dgm:t>
        <a:bodyPr/>
        <a:lstStyle/>
        <a:p>
          <a:endParaRPr lang="zh-CN" altLang="en-US"/>
        </a:p>
      </dgm:t>
    </dgm:pt>
    <dgm:pt modelId="{A32BBA48-CD1E-4A80-BEF7-BA2071EAA692}" type="pres">
      <dgm:prSet presAssocID="{10BE218C-FF22-493E-97C7-083C0768D488}" presName="hierChild3" presStyleCnt="0"/>
      <dgm:spPr/>
    </dgm:pt>
    <dgm:pt modelId="{51F8D254-D9AC-4D0E-BB5A-429FE4EAB360}" type="pres">
      <dgm:prSet presAssocID="{C363349C-D4A9-476E-8E80-FCF7BE1AEC7A}" presName="Name10" presStyleLbl="parChTrans1D2" presStyleIdx="1" presStyleCnt="11"/>
      <dgm:spPr/>
      <dgm:t>
        <a:bodyPr/>
        <a:lstStyle/>
        <a:p>
          <a:endParaRPr lang="zh-CN" altLang="en-US"/>
        </a:p>
      </dgm:t>
    </dgm:pt>
    <dgm:pt modelId="{C6813504-BAB5-49D3-8436-A2C13E78EACC}" type="pres">
      <dgm:prSet presAssocID="{83DFA6B7-74E4-4757-9F57-3417F1294326}" presName="hierRoot2" presStyleCnt="0"/>
      <dgm:spPr/>
    </dgm:pt>
    <dgm:pt modelId="{A07147CB-2A30-4390-8A9D-8756B453E63E}" type="pres">
      <dgm:prSet presAssocID="{83DFA6B7-74E4-4757-9F57-3417F1294326}" presName="composite2" presStyleCnt="0"/>
      <dgm:spPr/>
    </dgm:pt>
    <dgm:pt modelId="{3CF23415-F497-4ED9-B676-3D93CADDFA97}" type="pres">
      <dgm:prSet presAssocID="{83DFA6B7-74E4-4757-9F57-3417F1294326}" presName="background2" presStyleLbl="node2" presStyleIdx="1" presStyleCnt="11"/>
      <dgm:spPr/>
    </dgm:pt>
    <dgm:pt modelId="{9C170F93-9957-435C-8E49-D5DCE64567EC}" type="pres">
      <dgm:prSet presAssocID="{83DFA6B7-74E4-4757-9F57-3417F1294326}" presName="text2" presStyleLbl="fgAcc2" presStyleIdx="1" presStyleCnt="11" custScaleY="681697">
        <dgm:presLayoutVars>
          <dgm:chPref val="3"/>
        </dgm:presLayoutVars>
      </dgm:prSet>
      <dgm:spPr/>
      <dgm:t>
        <a:bodyPr/>
        <a:lstStyle/>
        <a:p>
          <a:endParaRPr lang="zh-CN" altLang="en-US"/>
        </a:p>
      </dgm:t>
    </dgm:pt>
    <dgm:pt modelId="{05C167A9-5510-46FC-AE05-6DE72D455719}" type="pres">
      <dgm:prSet presAssocID="{83DFA6B7-74E4-4757-9F57-3417F1294326}" presName="hierChild3" presStyleCnt="0"/>
      <dgm:spPr/>
    </dgm:pt>
    <dgm:pt modelId="{47C99BDC-F118-4144-B024-7385F5CF56F4}" type="pres">
      <dgm:prSet presAssocID="{BB893135-0E93-4644-8C49-06EFE2AF1B57}" presName="Name10" presStyleLbl="parChTrans1D2" presStyleIdx="2" presStyleCnt="11"/>
      <dgm:spPr/>
      <dgm:t>
        <a:bodyPr/>
        <a:lstStyle/>
        <a:p>
          <a:endParaRPr lang="zh-CN" altLang="en-US"/>
        </a:p>
      </dgm:t>
    </dgm:pt>
    <dgm:pt modelId="{279BA70C-69B0-4A2A-A08A-2DEC00F81E5B}" type="pres">
      <dgm:prSet presAssocID="{14EFBEAE-B9DB-46EC-A7C2-A7BCF4434947}" presName="hierRoot2" presStyleCnt="0"/>
      <dgm:spPr/>
    </dgm:pt>
    <dgm:pt modelId="{7D13E140-ED6D-49EC-B9D6-5ED40AA94964}" type="pres">
      <dgm:prSet presAssocID="{14EFBEAE-B9DB-46EC-A7C2-A7BCF4434947}" presName="composite2" presStyleCnt="0"/>
      <dgm:spPr/>
    </dgm:pt>
    <dgm:pt modelId="{C6EC937E-44E9-4C24-B096-97CDBFA0F8F1}" type="pres">
      <dgm:prSet presAssocID="{14EFBEAE-B9DB-46EC-A7C2-A7BCF4434947}" presName="background2" presStyleLbl="node2" presStyleIdx="2" presStyleCnt="11"/>
      <dgm:spPr/>
    </dgm:pt>
    <dgm:pt modelId="{4FBA4536-4B4D-4A3E-9FF7-CD21D3E766C4}" type="pres">
      <dgm:prSet presAssocID="{14EFBEAE-B9DB-46EC-A7C2-A7BCF4434947}" presName="text2" presStyleLbl="fgAcc2" presStyleIdx="2" presStyleCnt="11" custScaleY="681697">
        <dgm:presLayoutVars>
          <dgm:chPref val="3"/>
        </dgm:presLayoutVars>
      </dgm:prSet>
      <dgm:spPr/>
      <dgm:t>
        <a:bodyPr/>
        <a:lstStyle/>
        <a:p>
          <a:endParaRPr lang="zh-CN" altLang="en-US"/>
        </a:p>
      </dgm:t>
    </dgm:pt>
    <dgm:pt modelId="{3EC81B74-7C42-4A35-A7C4-F61A45EDCDAF}" type="pres">
      <dgm:prSet presAssocID="{14EFBEAE-B9DB-46EC-A7C2-A7BCF4434947}" presName="hierChild3" presStyleCnt="0"/>
      <dgm:spPr/>
    </dgm:pt>
    <dgm:pt modelId="{73DC66BC-D7AD-4918-BB22-CF174D9B945C}" type="pres">
      <dgm:prSet presAssocID="{62F117D1-C343-4265-899F-CAC25B4F3A6D}" presName="Name10" presStyleLbl="parChTrans1D2" presStyleIdx="3" presStyleCnt="11"/>
      <dgm:spPr/>
      <dgm:t>
        <a:bodyPr/>
        <a:lstStyle/>
        <a:p>
          <a:endParaRPr lang="zh-CN" altLang="en-US"/>
        </a:p>
      </dgm:t>
    </dgm:pt>
    <dgm:pt modelId="{2F7DA77B-A57E-40BC-9F87-DC82EACA6E29}" type="pres">
      <dgm:prSet presAssocID="{E9A374C3-276C-4140-BDED-7100F928A4F9}" presName="hierRoot2" presStyleCnt="0"/>
      <dgm:spPr/>
    </dgm:pt>
    <dgm:pt modelId="{B0EFB4E9-D9E5-431C-AEB3-63E74F445C8C}" type="pres">
      <dgm:prSet presAssocID="{E9A374C3-276C-4140-BDED-7100F928A4F9}" presName="composite2" presStyleCnt="0"/>
      <dgm:spPr/>
    </dgm:pt>
    <dgm:pt modelId="{F2D6FAD3-530B-4469-9179-32A18185F99B}" type="pres">
      <dgm:prSet presAssocID="{E9A374C3-276C-4140-BDED-7100F928A4F9}" presName="background2" presStyleLbl="node2" presStyleIdx="3" presStyleCnt="11"/>
      <dgm:spPr/>
    </dgm:pt>
    <dgm:pt modelId="{D34D6612-A334-434B-8159-B4B3F949D9B2}" type="pres">
      <dgm:prSet presAssocID="{E9A374C3-276C-4140-BDED-7100F928A4F9}" presName="text2" presStyleLbl="fgAcc2" presStyleIdx="3" presStyleCnt="11" custScaleY="681697">
        <dgm:presLayoutVars>
          <dgm:chPref val="3"/>
        </dgm:presLayoutVars>
      </dgm:prSet>
      <dgm:spPr/>
      <dgm:t>
        <a:bodyPr/>
        <a:lstStyle/>
        <a:p>
          <a:endParaRPr lang="zh-CN" altLang="en-US"/>
        </a:p>
      </dgm:t>
    </dgm:pt>
    <dgm:pt modelId="{EE09DF19-3B0D-47EA-BBBF-F27623D71D55}" type="pres">
      <dgm:prSet presAssocID="{E9A374C3-276C-4140-BDED-7100F928A4F9}" presName="hierChild3" presStyleCnt="0"/>
      <dgm:spPr/>
    </dgm:pt>
    <dgm:pt modelId="{650C3F34-1DDC-4C1B-9767-E177AD253DE8}" type="pres">
      <dgm:prSet presAssocID="{81D98DC9-3D7E-4FC7-A200-5651521F0ECC}" presName="Name10" presStyleLbl="parChTrans1D2" presStyleIdx="4" presStyleCnt="11"/>
      <dgm:spPr/>
      <dgm:t>
        <a:bodyPr/>
        <a:lstStyle/>
        <a:p>
          <a:endParaRPr lang="zh-CN" altLang="en-US"/>
        </a:p>
      </dgm:t>
    </dgm:pt>
    <dgm:pt modelId="{EAE2ACB9-5EC9-41A7-AD93-55A94936EB6E}" type="pres">
      <dgm:prSet presAssocID="{5DA39650-0559-44A0-9789-00E0AF32EE72}" presName="hierRoot2" presStyleCnt="0"/>
      <dgm:spPr/>
    </dgm:pt>
    <dgm:pt modelId="{B0EDEA7B-C234-4192-A600-F614FFA1EF5D}" type="pres">
      <dgm:prSet presAssocID="{5DA39650-0559-44A0-9789-00E0AF32EE72}" presName="composite2" presStyleCnt="0"/>
      <dgm:spPr/>
    </dgm:pt>
    <dgm:pt modelId="{B2FE9A19-1CC9-4D98-9220-E372E1E7A0AA}" type="pres">
      <dgm:prSet presAssocID="{5DA39650-0559-44A0-9789-00E0AF32EE72}" presName="background2" presStyleLbl="node2" presStyleIdx="4" presStyleCnt="11"/>
      <dgm:spPr/>
    </dgm:pt>
    <dgm:pt modelId="{00730447-FB50-4301-AAC0-E3BBB0078E69}" type="pres">
      <dgm:prSet presAssocID="{5DA39650-0559-44A0-9789-00E0AF32EE72}" presName="text2" presStyleLbl="fgAcc2" presStyleIdx="4" presStyleCnt="11" custScaleY="681697">
        <dgm:presLayoutVars>
          <dgm:chPref val="3"/>
        </dgm:presLayoutVars>
      </dgm:prSet>
      <dgm:spPr/>
      <dgm:t>
        <a:bodyPr/>
        <a:lstStyle/>
        <a:p>
          <a:endParaRPr lang="zh-CN" altLang="en-US"/>
        </a:p>
      </dgm:t>
    </dgm:pt>
    <dgm:pt modelId="{1F74D657-D6ED-406E-B316-1362A70DC4AA}" type="pres">
      <dgm:prSet presAssocID="{5DA39650-0559-44A0-9789-00E0AF32EE72}" presName="hierChild3" presStyleCnt="0"/>
      <dgm:spPr/>
    </dgm:pt>
    <dgm:pt modelId="{853CE817-48DC-4433-A26E-BDA4ADD6D911}" type="pres">
      <dgm:prSet presAssocID="{F7783275-206E-4C02-A953-37BBD2C6EFCD}" presName="Name10" presStyleLbl="parChTrans1D2" presStyleIdx="5" presStyleCnt="11"/>
      <dgm:spPr/>
      <dgm:t>
        <a:bodyPr/>
        <a:lstStyle/>
        <a:p>
          <a:endParaRPr lang="zh-CN" altLang="en-US"/>
        </a:p>
      </dgm:t>
    </dgm:pt>
    <dgm:pt modelId="{E2A9A136-EF77-474D-818F-C8B8A787F8EA}" type="pres">
      <dgm:prSet presAssocID="{89296EC1-3E2C-48D6-9156-9743160E1251}" presName="hierRoot2" presStyleCnt="0"/>
      <dgm:spPr/>
    </dgm:pt>
    <dgm:pt modelId="{06C72A4C-60A3-4CD6-94E7-B6415A476ED8}" type="pres">
      <dgm:prSet presAssocID="{89296EC1-3E2C-48D6-9156-9743160E1251}" presName="composite2" presStyleCnt="0"/>
      <dgm:spPr/>
    </dgm:pt>
    <dgm:pt modelId="{269CDD04-B36B-43CE-8118-0E4D8F20518C}" type="pres">
      <dgm:prSet presAssocID="{89296EC1-3E2C-48D6-9156-9743160E1251}" presName="background2" presStyleLbl="node2" presStyleIdx="5" presStyleCnt="11"/>
      <dgm:spPr/>
    </dgm:pt>
    <dgm:pt modelId="{BD9311E4-9AF7-4E31-9A68-A9F062F48A7E}" type="pres">
      <dgm:prSet presAssocID="{89296EC1-3E2C-48D6-9156-9743160E1251}" presName="text2" presStyleLbl="fgAcc2" presStyleIdx="5" presStyleCnt="11" custScaleY="681697">
        <dgm:presLayoutVars>
          <dgm:chPref val="3"/>
        </dgm:presLayoutVars>
      </dgm:prSet>
      <dgm:spPr/>
      <dgm:t>
        <a:bodyPr/>
        <a:lstStyle/>
        <a:p>
          <a:endParaRPr lang="zh-CN" altLang="en-US"/>
        </a:p>
      </dgm:t>
    </dgm:pt>
    <dgm:pt modelId="{E17B899E-9841-40B9-BC24-CD4675AD0BE8}" type="pres">
      <dgm:prSet presAssocID="{89296EC1-3E2C-48D6-9156-9743160E1251}" presName="hierChild3" presStyleCnt="0"/>
      <dgm:spPr/>
    </dgm:pt>
    <dgm:pt modelId="{971F6E5F-3934-4A28-8C4A-47DB37272005}" type="pres">
      <dgm:prSet presAssocID="{589477F9-9FC4-40F4-9B57-94D622E967C0}" presName="Name10" presStyleLbl="parChTrans1D2" presStyleIdx="6" presStyleCnt="11"/>
      <dgm:spPr/>
      <dgm:t>
        <a:bodyPr/>
        <a:lstStyle/>
        <a:p>
          <a:endParaRPr lang="zh-CN" altLang="en-US"/>
        </a:p>
      </dgm:t>
    </dgm:pt>
    <dgm:pt modelId="{BAFFF0A3-691C-451E-A090-98422159FEC6}" type="pres">
      <dgm:prSet presAssocID="{A77C7015-321E-4C9A-846F-6CCF38F0A27F}" presName="hierRoot2" presStyleCnt="0"/>
      <dgm:spPr/>
    </dgm:pt>
    <dgm:pt modelId="{E9849555-6E52-49FF-A036-0BC950AC81B0}" type="pres">
      <dgm:prSet presAssocID="{A77C7015-321E-4C9A-846F-6CCF38F0A27F}" presName="composite2" presStyleCnt="0"/>
      <dgm:spPr/>
    </dgm:pt>
    <dgm:pt modelId="{4D80D217-2804-4345-8040-E1210078EDA2}" type="pres">
      <dgm:prSet presAssocID="{A77C7015-321E-4C9A-846F-6CCF38F0A27F}" presName="background2" presStyleLbl="node2" presStyleIdx="6" presStyleCnt="11"/>
      <dgm:spPr/>
    </dgm:pt>
    <dgm:pt modelId="{02B072F2-66F9-4D68-8B7A-A4CF0FC1C384}" type="pres">
      <dgm:prSet presAssocID="{A77C7015-321E-4C9A-846F-6CCF38F0A27F}" presName="text2" presStyleLbl="fgAcc2" presStyleIdx="6" presStyleCnt="11" custScaleY="681697">
        <dgm:presLayoutVars>
          <dgm:chPref val="3"/>
        </dgm:presLayoutVars>
      </dgm:prSet>
      <dgm:spPr/>
      <dgm:t>
        <a:bodyPr/>
        <a:lstStyle/>
        <a:p>
          <a:endParaRPr lang="zh-CN" altLang="en-US"/>
        </a:p>
      </dgm:t>
    </dgm:pt>
    <dgm:pt modelId="{DC3040CF-327E-4F5F-BD1B-631F3492837A}" type="pres">
      <dgm:prSet presAssocID="{A77C7015-321E-4C9A-846F-6CCF38F0A27F}" presName="hierChild3" presStyleCnt="0"/>
      <dgm:spPr/>
    </dgm:pt>
    <dgm:pt modelId="{DE0AF62D-B191-4C16-805C-3E8835FBC779}" type="pres">
      <dgm:prSet presAssocID="{063D6D81-2062-4683-93CE-08F26186AC0E}" presName="Name10" presStyleLbl="parChTrans1D2" presStyleIdx="7" presStyleCnt="11"/>
      <dgm:spPr/>
      <dgm:t>
        <a:bodyPr/>
        <a:lstStyle/>
        <a:p>
          <a:endParaRPr lang="zh-CN" altLang="en-US"/>
        </a:p>
      </dgm:t>
    </dgm:pt>
    <dgm:pt modelId="{17D8195B-3F45-48EC-945B-1986BCF41B41}" type="pres">
      <dgm:prSet presAssocID="{67B2787A-35AC-47B3-9793-4D2ABE50CF2C}" presName="hierRoot2" presStyleCnt="0"/>
      <dgm:spPr/>
    </dgm:pt>
    <dgm:pt modelId="{05FE1D8A-8C10-4721-9235-B8B33AE965B9}" type="pres">
      <dgm:prSet presAssocID="{67B2787A-35AC-47B3-9793-4D2ABE50CF2C}" presName="composite2" presStyleCnt="0"/>
      <dgm:spPr/>
    </dgm:pt>
    <dgm:pt modelId="{4ED9752E-8DB5-4F56-A12C-A2B25D962D7C}" type="pres">
      <dgm:prSet presAssocID="{67B2787A-35AC-47B3-9793-4D2ABE50CF2C}" presName="background2" presStyleLbl="node2" presStyleIdx="7" presStyleCnt="11"/>
      <dgm:spPr/>
    </dgm:pt>
    <dgm:pt modelId="{B0558B85-9D84-4CEC-B558-6949E910B7EE}" type="pres">
      <dgm:prSet presAssocID="{67B2787A-35AC-47B3-9793-4D2ABE50CF2C}" presName="text2" presStyleLbl="fgAcc2" presStyleIdx="7" presStyleCnt="11" custScaleY="681697">
        <dgm:presLayoutVars>
          <dgm:chPref val="3"/>
        </dgm:presLayoutVars>
      </dgm:prSet>
      <dgm:spPr/>
      <dgm:t>
        <a:bodyPr/>
        <a:lstStyle/>
        <a:p>
          <a:endParaRPr lang="zh-CN" altLang="en-US"/>
        </a:p>
      </dgm:t>
    </dgm:pt>
    <dgm:pt modelId="{93FDCF0F-9051-46A0-992E-CDFA1E583DAC}" type="pres">
      <dgm:prSet presAssocID="{67B2787A-35AC-47B3-9793-4D2ABE50CF2C}" presName="hierChild3" presStyleCnt="0"/>
      <dgm:spPr/>
    </dgm:pt>
    <dgm:pt modelId="{9E389E50-CC58-495A-96A2-1C1BEE8DDDD0}" type="pres">
      <dgm:prSet presAssocID="{A35B18CB-3653-4D75-A27D-AB22D9EFE355}" presName="Name10" presStyleLbl="parChTrans1D2" presStyleIdx="8" presStyleCnt="11"/>
      <dgm:spPr/>
      <dgm:t>
        <a:bodyPr/>
        <a:lstStyle/>
        <a:p>
          <a:endParaRPr lang="zh-CN" altLang="en-US"/>
        </a:p>
      </dgm:t>
    </dgm:pt>
    <dgm:pt modelId="{877ACB87-64EE-475C-B42B-57553A76E14D}" type="pres">
      <dgm:prSet presAssocID="{66D3DE1E-10EC-4BD8-971E-5768DF342E5C}" presName="hierRoot2" presStyleCnt="0"/>
      <dgm:spPr/>
    </dgm:pt>
    <dgm:pt modelId="{D4D553C2-E229-4714-8730-4ADE63FCE5DD}" type="pres">
      <dgm:prSet presAssocID="{66D3DE1E-10EC-4BD8-971E-5768DF342E5C}" presName="composite2" presStyleCnt="0"/>
      <dgm:spPr/>
    </dgm:pt>
    <dgm:pt modelId="{F870D87F-4FEF-4E8B-833C-53606BB49A7A}" type="pres">
      <dgm:prSet presAssocID="{66D3DE1E-10EC-4BD8-971E-5768DF342E5C}" presName="background2" presStyleLbl="node2" presStyleIdx="8" presStyleCnt="11"/>
      <dgm:spPr/>
    </dgm:pt>
    <dgm:pt modelId="{A843CF65-2E4A-4EAB-99A7-71076E7BF7C1}" type="pres">
      <dgm:prSet presAssocID="{66D3DE1E-10EC-4BD8-971E-5768DF342E5C}" presName="text2" presStyleLbl="fgAcc2" presStyleIdx="8" presStyleCnt="11" custScaleY="681697">
        <dgm:presLayoutVars>
          <dgm:chPref val="3"/>
        </dgm:presLayoutVars>
      </dgm:prSet>
      <dgm:spPr/>
      <dgm:t>
        <a:bodyPr/>
        <a:lstStyle/>
        <a:p>
          <a:endParaRPr lang="zh-CN" altLang="en-US"/>
        </a:p>
      </dgm:t>
    </dgm:pt>
    <dgm:pt modelId="{9041B9D6-88A2-4CA0-8818-BF09C1C4DEF7}" type="pres">
      <dgm:prSet presAssocID="{66D3DE1E-10EC-4BD8-971E-5768DF342E5C}" presName="hierChild3" presStyleCnt="0"/>
      <dgm:spPr/>
    </dgm:pt>
    <dgm:pt modelId="{35047B3A-7343-497F-939F-712F08D04F03}" type="pres">
      <dgm:prSet presAssocID="{D6503F74-5B1E-437B-9B2C-76D9A6814167}" presName="Name10" presStyleLbl="parChTrans1D2" presStyleIdx="9" presStyleCnt="11"/>
      <dgm:spPr/>
      <dgm:t>
        <a:bodyPr/>
        <a:lstStyle/>
        <a:p>
          <a:endParaRPr lang="zh-CN" altLang="en-US"/>
        </a:p>
      </dgm:t>
    </dgm:pt>
    <dgm:pt modelId="{F45C91DD-0BD9-408A-A684-2742A35ED876}" type="pres">
      <dgm:prSet presAssocID="{FB179889-2899-4F73-8AA7-1AB7D77F3C38}" presName="hierRoot2" presStyleCnt="0"/>
      <dgm:spPr/>
    </dgm:pt>
    <dgm:pt modelId="{8362CD58-5BB9-48FB-8A82-CCCEE8DE1052}" type="pres">
      <dgm:prSet presAssocID="{FB179889-2899-4F73-8AA7-1AB7D77F3C38}" presName="composite2" presStyleCnt="0"/>
      <dgm:spPr/>
    </dgm:pt>
    <dgm:pt modelId="{C1413E6F-6B81-489B-B14C-B47571B177DA}" type="pres">
      <dgm:prSet presAssocID="{FB179889-2899-4F73-8AA7-1AB7D77F3C38}" presName="background2" presStyleLbl="node2" presStyleIdx="9" presStyleCnt="11"/>
      <dgm:spPr/>
    </dgm:pt>
    <dgm:pt modelId="{AC123553-BBC3-4EEE-97D3-AC2C4E7D101F}" type="pres">
      <dgm:prSet presAssocID="{FB179889-2899-4F73-8AA7-1AB7D77F3C38}" presName="text2" presStyleLbl="fgAcc2" presStyleIdx="9" presStyleCnt="11" custScaleY="681697">
        <dgm:presLayoutVars>
          <dgm:chPref val="3"/>
        </dgm:presLayoutVars>
      </dgm:prSet>
      <dgm:spPr/>
      <dgm:t>
        <a:bodyPr/>
        <a:lstStyle/>
        <a:p>
          <a:endParaRPr lang="zh-CN" altLang="en-US"/>
        </a:p>
      </dgm:t>
    </dgm:pt>
    <dgm:pt modelId="{4630DD2C-4ECA-4623-825E-9C6AD979DD5A}" type="pres">
      <dgm:prSet presAssocID="{FB179889-2899-4F73-8AA7-1AB7D77F3C38}" presName="hierChild3" presStyleCnt="0"/>
      <dgm:spPr/>
    </dgm:pt>
    <dgm:pt modelId="{245599AD-BDCE-4944-B6B3-E6617840946C}" type="pres">
      <dgm:prSet presAssocID="{1660FF77-6D95-4199-81F2-55464AF48CCA}" presName="Name10" presStyleLbl="parChTrans1D2" presStyleIdx="10" presStyleCnt="11"/>
      <dgm:spPr/>
      <dgm:t>
        <a:bodyPr/>
        <a:lstStyle/>
        <a:p>
          <a:endParaRPr lang="zh-CN" altLang="en-US"/>
        </a:p>
      </dgm:t>
    </dgm:pt>
    <dgm:pt modelId="{2138FA74-71A9-4E6A-B99F-ABC623B189F4}" type="pres">
      <dgm:prSet presAssocID="{961181C7-C2DE-4E23-AD2F-F249973F0029}" presName="hierRoot2" presStyleCnt="0"/>
      <dgm:spPr/>
    </dgm:pt>
    <dgm:pt modelId="{1239EDB8-3C75-4795-82E3-24988FE3997B}" type="pres">
      <dgm:prSet presAssocID="{961181C7-C2DE-4E23-AD2F-F249973F0029}" presName="composite2" presStyleCnt="0"/>
      <dgm:spPr/>
    </dgm:pt>
    <dgm:pt modelId="{0BF6058A-4776-408C-86D5-4D7866D5BA2C}" type="pres">
      <dgm:prSet presAssocID="{961181C7-C2DE-4E23-AD2F-F249973F0029}" presName="background2" presStyleLbl="node2" presStyleIdx="10" presStyleCnt="11"/>
      <dgm:spPr/>
      <dgm:t>
        <a:bodyPr/>
        <a:lstStyle/>
        <a:p>
          <a:endParaRPr lang="zh-CN" altLang="en-US"/>
        </a:p>
      </dgm:t>
    </dgm:pt>
    <dgm:pt modelId="{52842E10-D09F-448D-9098-31E810FED91B}" type="pres">
      <dgm:prSet presAssocID="{961181C7-C2DE-4E23-AD2F-F249973F0029}" presName="text2" presStyleLbl="fgAcc2" presStyleIdx="10" presStyleCnt="11" custScaleY="681697">
        <dgm:presLayoutVars>
          <dgm:chPref val="3"/>
        </dgm:presLayoutVars>
      </dgm:prSet>
      <dgm:spPr/>
      <dgm:t>
        <a:bodyPr/>
        <a:lstStyle/>
        <a:p>
          <a:endParaRPr lang="zh-CN" altLang="en-US"/>
        </a:p>
      </dgm:t>
    </dgm:pt>
    <dgm:pt modelId="{46CE1444-C31C-4511-8451-E36F09233A65}" type="pres">
      <dgm:prSet presAssocID="{961181C7-C2DE-4E23-AD2F-F249973F0029}" presName="hierChild3" presStyleCnt="0"/>
      <dgm:spPr/>
    </dgm:pt>
  </dgm:ptLst>
  <dgm:cxnLst>
    <dgm:cxn modelId="{3AF02F08-752D-428E-A55A-8E72A3D8C00C}" type="presOf" srcId="{A35B18CB-3653-4D75-A27D-AB22D9EFE355}" destId="{9E389E50-CC58-495A-96A2-1C1BEE8DDDD0}" srcOrd="0" destOrd="0" presId="urn:microsoft.com/office/officeart/2005/8/layout/hierarchy1"/>
    <dgm:cxn modelId="{88C39A72-E045-4EA3-B370-EE4F855DDF46}" srcId="{51FB4ABA-7305-4E6B-864D-03A6D717655A}" destId="{67B2787A-35AC-47B3-9793-4D2ABE50CF2C}" srcOrd="7" destOrd="0" parTransId="{063D6D81-2062-4683-93CE-08F26186AC0E}" sibTransId="{8E55E57D-CAB2-4C7C-A0B2-041CEBEC20B2}"/>
    <dgm:cxn modelId="{9F3EC879-9EAB-4A7A-A9B3-EA87B7DFDC38}" srcId="{51FB4ABA-7305-4E6B-864D-03A6D717655A}" destId="{83DFA6B7-74E4-4757-9F57-3417F1294326}" srcOrd="1" destOrd="0" parTransId="{C363349C-D4A9-476E-8E80-FCF7BE1AEC7A}" sibTransId="{D663824E-F59B-4FD4-B6A8-7C10E07EB74C}"/>
    <dgm:cxn modelId="{FB53AD76-662B-4D5F-995B-B62E4C6BB470}" type="presOf" srcId="{81D98DC9-3D7E-4FC7-A200-5651521F0ECC}" destId="{650C3F34-1DDC-4C1B-9767-E177AD253DE8}" srcOrd="0" destOrd="0" presId="urn:microsoft.com/office/officeart/2005/8/layout/hierarchy1"/>
    <dgm:cxn modelId="{54DD60B1-8462-46B6-9997-762CB2777570}" type="presOf" srcId="{83DFA6B7-74E4-4757-9F57-3417F1294326}" destId="{9C170F93-9957-435C-8E49-D5DCE64567EC}" srcOrd="0" destOrd="0" presId="urn:microsoft.com/office/officeart/2005/8/layout/hierarchy1"/>
    <dgm:cxn modelId="{96149A54-7EA4-4AFA-8359-DB8F10172708}" srcId="{2BC635E6-10F0-40B5-BEA5-A3F551094EC0}" destId="{51FB4ABA-7305-4E6B-864D-03A6D717655A}" srcOrd="0" destOrd="0" parTransId="{3D0DAE70-DB2A-481A-9AF7-F357079F330E}" sibTransId="{2DEEC878-CD6A-4141-8221-337109F87FC0}"/>
    <dgm:cxn modelId="{480A3BB5-B090-4270-95CB-11853DC14ED2}" type="presOf" srcId="{1660FF77-6D95-4199-81F2-55464AF48CCA}" destId="{245599AD-BDCE-4944-B6B3-E6617840946C}" srcOrd="0" destOrd="0" presId="urn:microsoft.com/office/officeart/2005/8/layout/hierarchy1"/>
    <dgm:cxn modelId="{C5019339-5EE8-4CF5-82A1-EB7EAC478F36}" type="presOf" srcId="{2BC635E6-10F0-40B5-BEA5-A3F551094EC0}" destId="{9E2996DE-B432-4134-B62C-05BFE59BD8E3}" srcOrd="0" destOrd="0" presId="urn:microsoft.com/office/officeart/2005/8/layout/hierarchy1"/>
    <dgm:cxn modelId="{FBDFCD94-5076-45F8-A9C7-E4C3432FC10C}" type="presOf" srcId="{961181C7-C2DE-4E23-AD2F-F249973F0029}" destId="{52842E10-D09F-448D-9098-31E810FED91B}" srcOrd="0" destOrd="0" presId="urn:microsoft.com/office/officeart/2005/8/layout/hierarchy1"/>
    <dgm:cxn modelId="{E882033C-BACF-40AD-8E38-14F07DED29AE}" type="presOf" srcId="{063D6D81-2062-4683-93CE-08F26186AC0E}" destId="{DE0AF62D-B191-4C16-805C-3E8835FBC779}" srcOrd="0" destOrd="0" presId="urn:microsoft.com/office/officeart/2005/8/layout/hierarchy1"/>
    <dgm:cxn modelId="{50FA0C8F-70B8-4918-A80F-570B3AF21183}" type="presOf" srcId="{5DA39650-0559-44A0-9789-00E0AF32EE72}" destId="{00730447-FB50-4301-AAC0-E3BBB0078E69}" srcOrd="0" destOrd="0" presId="urn:microsoft.com/office/officeart/2005/8/layout/hierarchy1"/>
    <dgm:cxn modelId="{3A8D6250-2E8D-4B87-8D9D-0C1DFC4AAF1D}" type="presOf" srcId="{FDE1F366-CAF4-4708-8FF7-585C9E66F13C}" destId="{49AD8D7D-21ED-4E7A-BBBA-17768C292BAD}" srcOrd="0" destOrd="0" presId="urn:microsoft.com/office/officeart/2005/8/layout/hierarchy1"/>
    <dgm:cxn modelId="{DF2B48DD-0189-48B0-B454-5F893332257E}" type="presOf" srcId="{67B2787A-35AC-47B3-9793-4D2ABE50CF2C}" destId="{B0558B85-9D84-4CEC-B558-6949E910B7EE}" srcOrd="0" destOrd="0" presId="urn:microsoft.com/office/officeart/2005/8/layout/hierarchy1"/>
    <dgm:cxn modelId="{3DC7009B-8059-4635-8CCD-DD67CCC7793F}" srcId="{51FB4ABA-7305-4E6B-864D-03A6D717655A}" destId="{66D3DE1E-10EC-4BD8-971E-5768DF342E5C}" srcOrd="8" destOrd="0" parTransId="{A35B18CB-3653-4D75-A27D-AB22D9EFE355}" sibTransId="{0712378A-83FC-43D3-A578-0086ABFD8294}"/>
    <dgm:cxn modelId="{DA499CEB-E7BC-4DF6-A7EE-759CD6787C45}" type="presOf" srcId="{62F117D1-C343-4265-899F-CAC25B4F3A6D}" destId="{73DC66BC-D7AD-4918-BB22-CF174D9B945C}" srcOrd="0" destOrd="0" presId="urn:microsoft.com/office/officeart/2005/8/layout/hierarchy1"/>
    <dgm:cxn modelId="{D23F8091-D745-4F56-84F2-4821C4F8B7B2}" type="presOf" srcId="{10BE218C-FF22-493E-97C7-083C0768D488}" destId="{DF649E3E-12DA-4FDA-AC12-2521556B4BB2}" srcOrd="0" destOrd="0" presId="urn:microsoft.com/office/officeart/2005/8/layout/hierarchy1"/>
    <dgm:cxn modelId="{588222AA-E539-4687-A90A-55B5EDD91775}" srcId="{51FB4ABA-7305-4E6B-864D-03A6D717655A}" destId="{E9A374C3-276C-4140-BDED-7100F928A4F9}" srcOrd="3" destOrd="0" parTransId="{62F117D1-C343-4265-899F-CAC25B4F3A6D}" sibTransId="{5EB1799C-E033-4E3D-BAB2-8BB55AE438CB}"/>
    <dgm:cxn modelId="{28600DE0-66C3-4BAF-AE77-8EAE6D5F7646}" type="presOf" srcId="{BB893135-0E93-4644-8C49-06EFE2AF1B57}" destId="{47C99BDC-F118-4144-B024-7385F5CF56F4}" srcOrd="0" destOrd="0" presId="urn:microsoft.com/office/officeart/2005/8/layout/hierarchy1"/>
    <dgm:cxn modelId="{F4DB9D64-480A-48F0-8FA3-A6436EC54E86}" type="presOf" srcId="{14EFBEAE-B9DB-46EC-A7C2-A7BCF4434947}" destId="{4FBA4536-4B4D-4A3E-9FF7-CD21D3E766C4}" srcOrd="0" destOrd="0" presId="urn:microsoft.com/office/officeart/2005/8/layout/hierarchy1"/>
    <dgm:cxn modelId="{CFFF85B5-A35A-4BDC-A2E9-3A78743A48F5}" srcId="{51FB4ABA-7305-4E6B-864D-03A6D717655A}" destId="{89296EC1-3E2C-48D6-9156-9743160E1251}" srcOrd="5" destOrd="0" parTransId="{F7783275-206E-4C02-A953-37BBD2C6EFCD}" sibTransId="{CA8B09DD-8C42-4173-BF3C-6761A4C18E12}"/>
    <dgm:cxn modelId="{5F4ADC67-8730-4FE8-AEBF-4B996413308A}" type="presOf" srcId="{A77C7015-321E-4C9A-846F-6CCF38F0A27F}" destId="{02B072F2-66F9-4D68-8B7A-A4CF0FC1C384}" srcOrd="0" destOrd="0" presId="urn:microsoft.com/office/officeart/2005/8/layout/hierarchy1"/>
    <dgm:cxn modelId="{023DE20D-640C-4BC4-8DE8-C6212EB2B6BF}" srcId="{51FB4ABA-7305-4E6B-864D-03A6D717655A}" destId="{10BE218C-FF22-493E-97C7-083C0768D488}" srcOrd="0" destOrd="0" parTransId="{FDE1F366-CAF4-4708-8FF7-585C9E66F13C}" sibTransId="{1C4F0EBD-9AC7-4C2C-8395-83B8FA6BC380}"/>
    <dgm:cxn modelId="{38F21D12-E96E-4FF1-9555-F163251A4A54}" srcId="{51FB4ABA-7305-4E6B-864D-03A6D717655A}" destId="{A77C7015-321E-4C9A-846F-6CCF38F0A27F}" srcOrd="6" destOrd="0" parTransId="{589477F9-9FC4-40F4-9B57-94D622E967C0}" sibTransId="{1544ABAE-6979-47E4-8729-903A34676230}"/>
    <dgm:cxn modelId="{8AD7BB33-848C-40A1-A510-587824896D79}" type="presOf" srcId="{C363349C-D4A9-476E-8E80-FCF7BE1AEC7A}" destId="{51F8D254-D9AC-4D0E-BB5A-429FE4EAB360}" srcOrd="0" destOrd="0" presId="urn:microsoft.com/office/officeart/2005/8/layout/hierarchy1"/>
    <dgm:cxn modelId="{4FB2EC41-CF7E-423F-9DE8-8177BD951B20}" type="presOf" srcId="{66D3DE1E-10EC-4BD8-971E-5768DF342E5C}" destId="{A843CF65-2E4A-4EAB-99A7-71076E7BF7C1}" srcOrd="0" destOrd="0" presId="urn:microsoft.com/office/officeart/2005/8/layout/hierarchy1"/>
    <dgm:cxn modelId="{3C96C2A1-FF0F-4176-A09F-A045BAD19956}" type="presOf" srcId="{51FB4ABA-7305-4E6B-864D-03A6D717655A}" destId="{B0FD5CD9-C272-43C8-801B-505FC441BB3B}" srcOrd="0" destOrd="0" presId="urn:microsoft.com/office/officeart/2005/8/layout/hierarchy1"/>
    <dgm:cxn modelId="{75AABA18-6444-4AA6-89AA-41939BB8231B}" srcId="{51FB4ABA-7305-4E6B-864D-03A6D717655A}" destId="{FB179889-2899-4F73-8AA7-1AB7D77F3C38}" srcOrd="9" destOrd="0" parTransId="{D6503F74-5B1E-437B-9B2C-76D9A6814167}" sibTransId="{4B04885D-24FA-48F9-8EE0-75984BC71A8E}"/>
    <dgm:cxn modelId="{4141BA63-4C46-4038-93D2-EC4BD85DD525}" type="presOf" srcId="{D6503F74-5B1E-437B-9B2C-76D9A6814167}" destId="{35047B3A-7343-497F-939F-712F08D04F03}" srcOrd="0" destOrd="0" presId="urn:microsoft.com/office/officeart/2005/8/layout/hierarchy1"/>
    <dgm:cxn modelId="{0812553C-AA01-40BA-9A33-77DE475C7A7D}" type="presOf" srcId="{89296EC1-3E2C-48D6-9156-9743160E1251}" destId="{BD9311E4-9AF7-4E31-9A68-A9F062F48A7E}" srcOrd="0" destOrd="0" presId="urn:microsoft.com/office/officeart/2005/8/layout/hierarchy1"/>
    <dgm:cxn modelId="{79123D61-8EF2-48FE-8BA7-5E68C26A1BFE}" srcId="{51FB4ABA-7305-4E6B-864D-03A6D717655A}" destId="{961181C7-C2DE-4E23-AD2F-F249973F0029}" srcOrd="10" destOrd="0" parTransId="{1660FF77-6D95-4199-81F2-55464AF48CCA}" sibTransId="{1E0F079B-CE38-425A-B789-E409AA77038C}"/>
    <dgm:cxn modelId="{2512C07E-CE97-4CB4-994A-440B3FDD60EC}" srcId="{51FB4ABA-7305-4E6B-864D-03A6D717655A}" destId="{14EFBEAE-B9DB-46EC-A7C2-A7BCF4434947}" srcOrd="2" destOrd="0" parTransId="{BB893135-0E93-4644-8C49-06EFE2AF1B57}" sibTransId="{0A6DA376-97CA-4BA4-AE09-9478BED97098}"/>
    <dgm:cxn modelId="{0C3FE54B-B52D-41D6-9B2B-D27705BC2814}" type="presOf" srcId="{589477F9-9FC4-40F4-9B57-94D622E967C0}" destId="{971F6E5F-3934-4A28-8C4A-47DB37272005}" srcOrd="0" destOrd="0" presId="urn:microsoft.com/office/officeart/2005/8/layout/hierarchy1"/>
    <dgm:cxn modelId="{569361AE-8C98-4998-842C-10669A7CFC41}" type="presOf" srcId="{F7783275-206E-4C02-A953-37BBD2C6EFCD}" destId="{853CE817-48DC-4433-A26E-BDA4ADD6D911}" srcOrd="0" destOrd="0" presId="urn:microsoft.com/office/officeart/2005/8/layout/hierarchy1"/>
    <dgm:cxn modelId="{8AD58C2D-2396-4344-A387-1EBC5024C7A0}" srcId="{51FB4ABA-7305-4E6B-864D-03A6D717655A}" destId="{5DA39650-0559-44A0-9789-00E0AF32EE72}" srcOrd="4" destOrd="0" parTransId="{81D98DC9-3D7E-4FC7-A200-5651521F0ECC}" sibTransId="{0B44B1A2-8DD6-45CD-9A6C-2BD60A5A7139}"/>
    <dgm:cxn modelId="{E7D66192-B8BF-423C-AE99-B5F87114DBF0}" type="presOf" srcId="{E9A374C3-276C-4140-BDED-7100F928A4F9}" destId="{D34D6612-A334-434B-8159-B4B3F949D9B2}" srcOrd="0" destOrd="0" presId="urn:microsoft.com/office/officeart/2005/8/layout/hierarchy1"/>
    <dgm:cxn modelId="{9205C642-A18C-433B-AEC4-8351F50F56EF}" type="presOf" srcId="{FB179889-2899-4F73-8AA7-1AB7D77F3C38}" destId="{AC123553-BBC3-4EEE-97D3-AC2C4E7D101F}" srcOrd="0" destOrd="0" presId="urn:microsoft.com/office/officeart/2005/8/layout/hierarchy1"/>
    <dgm:cxn modelId="{7863A038-E177-4233-A801-D1F5C5941F95}" type="presParOf" srcId="{9E2996DE-B432-4134-B62C-05BFE59BD8E3}" destId="{F12FF941-8B28-4335-99BC-4DE17B421618}" srcOrd="0" destOrd="0" presId="urn:microsoft.com/office/officeart/2005/8/layout/hierarchy1"/>
    <dgm:cxn modelId="{CBB18BA7-191F-432B-8C72-70A7E1C7DAE1}" type="presParOf" srcId="{F12FF941-8B28-4335-99BC-4DE17B421618}" destId="{1007081D-9189-49E1-9692-05CDD8261516}" srcOrd="0" destOrd="0" presId="urn:microsoft.com/office/officeart/2005/8/layout/hierarchy1"/>
    <dgm:cxn modelId="{04A45647-3745-40B9-A0AA-6B70EE3D7858}" type="presParOf" srcId="{1007081D-9189-49E1-9692-05CDD8261516}" destId="{25BE1EDB-798D-4797-8954-FF1A2558B029}" srcOrd="0" destOrd="0" presId="urn:microsoft.com/office/officeart/2005/8/layout/hierarchy1"/>
    <dgm:cxn modelId="{B3D0EF9A-E764-4805-899B-69CE08A815DE}" type="presParOf" srcId="{1007081D-9189-49E1-9692-05CDD8261516}" destId="{B0FD5CD9-C272-43C8-801B-505FC441BB3B}" srcOrd="1" destOrd="0" presId="urn:microsoft.com/office/officeart/2005/8/layout/hierarchy1"/>
    <dgm:cxn modelId="{D211A05B-BDD6-4A34-952D-33C27A52E84F}" type="presParOf" srcId="{F12FF941-8B28-4335-99BC-4DE17B421618}" destId="{CD8EC81B-A5BD-4356-841D-6CDF3E30BEFC}" srcOrd="1" destOrd="0" presId="urn:microsoft.com/office/officeart/2005/8/layout/hierarchy1"/>
    <dgm:cxn modelId="{6FFD9E82-4FE0-4976-989C-BB3B06FB54CD}" type="presParOf" srcId="{CD8EC81B-A5BD-4356-841D-6CDF3E30BEFC}" destId="{49AD8D7D-21ED-4E7A-BBBA-17768C292BAD}" srcOrd="0" destOrd="0" presId="urn:microsoft.com/office/officeart/2005/8/layout/hierarchy1"/>
    <dgm:cxn modelId="{388C5D4E-A75F-4F62-9612-1D7D9329D951}" type="presParOf" srcId="{CD8EC81B-A5BD-4356-841D-6CDF3E30BEFC}" destId="{FF8B57E9-18A5-4548-AC08-1E8E86582AB4}" srcOrd="1" destOrd="0" presId="urn:microsoft.com/office/officeart/2005/8/layout/hierarchy1"/>
    <dgm:cxn modelId="{C189DFBD-89EB-46B7-850A-6A2D465AB68A}" type="presParOf" srcId="{FF8B57E9-18A5-4548-AC08-1E8E86582AB4}" destId="{0203DF83-D139-4895-A2F3-FD53FE7760E7}" srcOrd="0" destOrd="0" presId="urn:microsoft.com/office/officeart/2005/8/layout/hierarchy1"/>
    <dgm:cxn modelId="{1B25DA41-BC60-4D31-9E49-77792C9AC6F3}" type="presParOf" srcId="{0203DF83-D139-4895-A2F3-FD53FE7760E7}" destId="{E288F3F1-A382-4A15-88AB-3ED998F18E91}" srcOrd="0" destOrd="0" presId="urn:microsoft.com/office/officeart/2005/8/layout/hierarchy1"/>
    <dgm:cxn modelId="{C66154BF-67FA-4C53-96C9-6C8185CB99EE}" type="presParOf" srcId="{0203DF83-D139-4895-A2F3-FD53FE7760E7}" destId="{DF649E3E-12DA-4FDA-AC12-2521556B4BB2}" srcOrd="1" destOrd="0" presId="urn:microsoft.com/office/officeart/2005/8/layout/hierarchy1"/>
    <dgm:cxn modelId="{B945180E-DAE2-4D99-A6EC-718EB0B884B2}" type="presParOf" srcId="{FF8B57E9-18A5-4548-AC08-1E8E86582AB4}" destId="{A32BBA48-CD1E-4A80-BEF7-BA2071EAA692}" srcOrd="1" destOrd="0" presId="urn:microsoft.com/office/officeart/2005/8/layout/hierarchy1"/>
    <dgm:cxn modelId="{3FD75C0A-DEB0-42BC-81F5-7706DB24FBE7}" type="presParOf" srcId="{CD8EC81B-A5BD-4356-841D-6CDF3E30BEFC}" destId="{51F8D254-D9AC-4D0E-BB5A-429FE4EAB360}" srcOrd="2" destOrd="0" presId="urn:microsoft.com/office/officeart/2005/8/layout/hierarchy1"/>
    <dgm:cxn modelId="{BDD1A627-BED4-4C79-8942-6C535414CFBB}" type="presParOf" srcId="{CD8EC81B-A5BD-4356-841D-6CDF3E30BEFC}" destId="{C6813504-BAB5-49D3-8436-A2C13E78EACC}" srcOrd="3" destOrd="0" presId="urn:microsoft.com/office/officeart/2005/8/layout/hierarchy1"/>
    <dgm:cxn modelId="{D5964FF1-2505-4797-8556-AACD68E5124E}" type="presParOf" srcId="{C6813504-BAB5-49D3-8436-A2C13E78EACC}" destId="{A07147CB-2A30-4390-8A9D-8756B453E63E}" srcOrd="0" destOrd="0" presId="urn:microsoft.com/office/officeart/2005/8/layout/hierarchy1"/>
    <dgm:cxn modelId="{4C4D7104-D4B4-404E-AE91-C599D6D7618A}" type="presParOf" srcId="{A07147CB-2A30-4390-8A9D-8756B453E63E}" destId="{3CF23415-F497-4ED9-B676-3D93CADDFA97}" srcOrd="0" destOrd="0" presId="urn:microsoft.com/office/officeart/2005/8/layout/hierarchy1"/>
    <dgm:cxn modelId="{18A455FC-8467-4A19-B015-D0B67462750C}" type="presParOf" srcId="{A07147CB-2A30-4390-8A9D-8756B453E63E}" destId="{9C170F93-9957-435C-8E49-D5DCE64567EC}" srcOrd="1" destOrd="0" presId="urn:microsoft.com/office/officeart/2005/8/layout/hierarchy1"/>
    <dgm:cxn modelId="{ACBBD21C-5221-4394-8412-C907D559F320}" type="presParOf" srcId="{C6813504-BAB5-49D3-8436-A2C13E78EACC}" destId="{05C167A9-5510-46FC-AE05-6DE72D455719}" srcOrd="1" destOrd="0" presId="urn:microsoft.com/office/officeart/2005/8/layout/hierarchy1"/>
    <dgm:cxn modelId="{4AB50360-708A-4484-8EFF-E859FD0C6355}" type="presParOf" srcId="{CD8EC81B-A5BD-4356-841D-6CDF3E30BEFC}" destId="{47C99BDC-F118-4144-B024-7385F5CF56F4}" srcOrd="4" destOrd="0" presId="urn:microsoft.com/office/officeart/2005/8/layout/hierarchy1"/>
    <dgm:cxn modelId="{4F7D535F-3732-446E-835E-5F2D4CEF077A}" type="presParOf" srcId="{CD8EC81B-A5BD-4356-841D-6CDF3E30BEFC}" destId="{279BA70C-69B0-4A2A-A08A-2DEC00F81E5B}" srcOrd="5" destOrd="0" presId="urn:microsoft.com/office/officeart/2005/8/layout/hierarchy1"/>
    <dgm:cxn modelId="{0189DBDC-718B-4303-B78A-C4AE3FC53A4D}" type="presParOf" srcId="{279BA70C-69B0-4A2A-A08A-2DEC00F81E5B}" destId="{7D13E140-ED6D-49EC-B9D6-5ED40AA94964}" srcOrd="0" destOrd="0" presId="urn:microsoft.com/office/officeart/2005/8/layout/hierarchy1"/>
    <dgm:cxn modelId="{633B9135-7C1A-4C08-B6F6-9D75D8D691E8}" type="presParOf" srcId="{7D13E140-ED6D-49EC-B9D6-5ED40AA94964}" destId="{C6EC937E-44E9-4C24-B096-97CDBFA0F8F1}" srcOrd="0" destOrd="0" presId="urn:microsoft.com/office/officeart/2005/8/layout/hierarchy1"/>
    <dgm:cxn modelId="{1FFA56DC-3A49-4EB7-82E4-95BC6A0B319D}" type="presParOf" srcId="{7D13E140-ED6D-49EC-B9D6-5ED40AA94964}" destId="{4FBA4536-4B4D-4A3E-9FF7-CD21D3E766C4}" srcOrd="1" destOrd="0" presId="urn:microsoft.com/office/officeart/2005/8/layout/hierarchy1"/>
    <dgm:cxn modelId="{F3FAA822-FB17-4C0C-AEDE-F6A46347947B}" type="presParOf" srcId="{279BA70C-69B0-4A2A-A08A-2DEC00F81E5B}" destId="{3EC81B74-7C42-4A35-A7C4-F61A45EDCDAF}" srcOrd="1" destOrd="0" presId="urn:microsoft.com/office/officeart/2005/8/layout/hierarchy1"/>
    <dgm:cxn modelId="{FCE75A70-1576-4729-8BC1-438B688A90DF}" type="presParOf" srcId="{CD8EC81B-A5BD-4356-841D-6CDF3E30BEFC}" destId="{73DC66BC-D7AD-4918-BB22-CF174D9B945C}" srcOrd="6" destOrd="0" presId="urn:microsoft.com/office/officeart/2005/8/layout/hierarchy1"/>
    <dgm:cxn modelId="{AF33E9A0-11F5-429B-A757-1E01FA7FD272}" type="presParOf" srcId="{CD8EC81B-A5BD-4356-841D-6CDF3E30BEFC}" destId="{2F7DA77B-A57E-40BC-9F87-DC82EACA6E29}" srcOrd="7" destOrd="0" presId="urn:microsoft.com/office/officeart/2005/8/layout/hierarchy1"/>
    <dgm:cxn modelId="{3A38B817-4E0A-49E1-9EE1-6261759EA712}" type="presParOf" srcId="{2F7DA77B-A57E-40BC-9F87-DC82EACA6E29}" destId="{B0EFB4E9-D9E5-431C-AEB3-63E74F445C8C}" srcOrd="0" destOrd="0" presId="urn:microsoft.com/office/officeart/2005/8/layout/hierarchy1"/>
    <dgm:cxn modelId="{6734D119-76A5-435D-9084-DFB1167AA62D}" type="presParOf" srcId="{B0EFB4E9-D9E5-431C-AEB3-63E74F445C8C}" destId="{F2D6FAD3-530B-4469-9179-32A18185F99B}" srcOrd="0" destOrd="0" presId="urn:microsoft.com/office/officeart/2005/8/layout/hierarchy1"/>
    <dgm:cxn modelId="{04E3EE17-EB9E-4039-95EB-83D5B7779AFD}" type="presParOf" srcId="{B0EFB4E9-D9E5-431C-AEB3-63E74F445C8C}" destId="{D34D6612-A334-434B-8159-B4B3F949D9B2}" srcOrd="1" destOrd="0" presId="urn:microsoft.com/office/officeart/2005/8/layout/hierarchy1"/>
    <dgm:cxn modelId="{B6306919-68EC-4D2F-9918-A1BEB25DF90E}" type="presParOf" srcId="{2F7DA77B-A57E-40BC-9F87-DC82EACA6E29}" destId="{EE09DF19-3B0D-47EA-BBBF-F27623D71D55}" srcOrd="1" destOrd="0" presId="urn:microsoft.com/office/officeart/2005/8/layout/hierarchy1"/>
    <dgm:cxn modelId="{95ACD5D1-CFDF-48C4-9217-EA0F18612F96}" type="presParOf" srcId="{CD8EC81B-A5BD-4356-841D-6CDF3E30BEFC}" destId="{650C3F34-1DDC-4C1B-9767-E177AD253DE8}" srcOrd="8" destOrd="0" presId="urn:microsoft.com/office/officeart/2005/8/layout/hierarchy1"/>
    <dgm:cxn modelId="{4FE8156B-784D-47CC-A2E8-2578E9F47CD2}" type="presParOf" srcId="{CD8EC81B-A5BD-4356-841D-6CDF3E30BEFC}" destId="{EAE2ACB9-5EC9-41A7-AD93-55A94936EB6E}" srcOrd="9" destOrd="0" presId="urn:microsoft.com/office/officeart/2005/8/layout/hierarchy1"/>
    <dgm:cxn modelId="{FC1E98CF-4E86-4EC4-B0AC-334C3EFFE8C6}" type="presParOf" srcId="{EAE2ACB9-5EC9-41A7-AD93-55A94936EB6E}" destId="{B0EDEA7B-C234-4192-A600-F614FFA1EF5D}" srcOrd="0" destOrd="0" presId="urn:microsoft.com/office/officeart/2005/8/layout/hierarchy1"/>
    <dgm:cxn modelId="{F2949320-26B3-44E0-877C-24B2E04FE26E}" type="presParOf" srcId="{B0EDEA7B-C234-4192-A600-F614FFA1EF5D}" destId="{B2FE9A19-1CC9-4D98-9220-E372E1E7A0AA}" srcOrd="0" destOrd="0" presId="urn:microsoft.com/office/officeart/2005/8/layout/hierarchy1"/>
    <dgm:cxn modelId="{58C345FA-CCD9-4CE2-87D5-45928D02AD59}" type="presParOf" srcId="{B0EDEA7B-C234-4192-A600-F614FFA1EF5D}" destId="{00730447-FB50-4301-AAC0-E3BBB0078E69}" srcOrd="1" destOrd="0" presId="urn:microsoft.com/office/officeart/2005/8/layout/hierarchy1"/>
    <dgm:cxn modelId="{A13CAAF3-3C00-486C-89B2-8ADB23A7F9C2}" type="presParOf" srcId="{EAE2ACB9-5EC9-41A7-AD93-55A94936EB6E}" destId="{1F74D657-D6ED-406E-B316-1362A70DC4AA}" srcOrd="1" destOrd="0" presId="urn:microsoft.com/office/officeart/2005/8/layout/hierarchy1"/>
    <dgm:cxn modelId="{B70A61F7-09EE-4BA8-9DE7-52CA59ADA7C6}" type="presParOf" srcId="{CD8EC81B-A5BD-4356-841D-6CDF3E30BEFC}" destId="{853CE817-48DC-4433-A26E-BDA4ADD6D911}" srcOrd="10" destOrd="0" presId="urn:microsoft.com/office/officeart/2005/8/layout/hierarchy1"/>
    <dgm:cxn modelId="{F621C52C-31DF-40AB-8C5A-6623FE65F64F}" type="presParOf" srcId="{CD8EC81B-A5BD-4356-841D-6CDF3E30BEFC}" destId="{E2A9A136-EF77-474D-818F-C8B8A787F8EA}" srcOrd="11" destOrd="0" presId="urn:microsoft.com/office/officeart/2005/8/layout/hierarchy1"/>
    <dgm:cxn modelId="{889E1C3A-7BB4-4F59-96FE-802294642432}" type="presParOf" srcId="{E2A9A136-EF77-474D-818F-C8B8A787F8EA}" destId="{06C72A4C-60A3-4CD6-94E7-B6415A476ED8}" srcOrd="0" destOrd="0" presId="urn:microsoft.com/office/officeart/2005/8/layout/hierarchy1"/>
    <dgm:cxn modelId="{4F0B9D19-99D7-4C6E-808A-DFB8958DF24C}" type="presParOf" srcId="{06C72A4C-60A3-4CD6-94E7-B6415A476ED8}" destId="{269CDD04-B36B-43CE-8118-0E4D8F20518C}" srcOrd="0" destOrd="0" presId="urn:microsoft.com/office/officeart/2005/8/layout/hierarchy1"/>
    <dgm:cxn modelId="{5C8EEED9-9D21-456C-A8C4-3A247AD47F95}" type="presParOf" srcId="{06C72A4C-60A3-4CD6-94E7-B6415A476ED8}" destId="{BD9311E4-9AF7-4E31-9A68-A9F062F48A7E}" srcOrd="1" destOrd="0" presId="urn:microsoft.com/office/officeart/2005/8/layout/hierarchy1"/>
    <dgm:cxn modelId="{F212F621-4B3E-4FC8-B42A-8D814ACFC1DC}" type="presParOf" srcId="{E2A9A136-EF77-474D-818F-C8B8A787F8EA}" destId="{E17B899E-9841-40B9-BC24-CD4675AD0BE8}" srcOrd="1" destOrd="0" presId="urn:microsoft.com/office/officeart/2005/8/layout/hierarchy1"/>
    <dgm:cxn modelId="{56BE7346-60DC-4F55-B870-ED86FC2EE8C8}" type="presParOf" srcId="{CD8EC81B-A5BD-4356-841D-6CDF3E30BEFC}" destId="{971F6E5F-3934-4A28-8C4A-47DB37272005}" srcOrd="12" destOrd="0" presId="urn:microsoft.com/office/officeart/2005/8/layout/hierarchy1"/>
    <dgm:cxn modelId="{AF68F7EB-E9CF-410C-8220-8A94D257BFD7}" type="presParOf" srcId="{CD8EC81B-A5BD-4356-841D-6CDF3E30BEFC}" destId="{BAFFF0A3-691C-451E-A090-98422159FEC6}" srcOrd="13" destOrd="0" presId="urn:microsoft.com/office/officeart/2005/8/layout/hierarchy1"/>
    <dgm:cxn modelId="{DCBEA03D-8A48-431B-B60D-7CC2C9ED3345}" type="presParOf" srcId="{BAFFF0A3-691C-451E-A090-98422159FEC6}" destId="{E9849555-6E52-49FF-A036-0BC950AC81B0}" srcOrd="0" destOrd="0" presId="urn:microsoft.com/office/officeart/2005/8/layout/hierarchy1"/>
    <dgm:cxn modelId="{1A3E2F16-3CAF-4750-83B2-1B95DA683ADE}" type="presParOf" srcId="{E9849555-6E52-49FF-A036-0BC950AC81B0}" destId="{4D80D217-2804-4345-8040-E1210078EDA2}" srcOrd="0" destOrd="0" presId="urn:microsoft.com/office/officeart/2005/8/layout/hierarchy1"/>
    <dgm:cxn modelId="{BD75BFEE-75DB-495A-B11E-E65B4A000B9C}" type="presParOf" srcId="{E9849555-6E52-49FF-A036-0BC950AC81B0}" destId="{02B072F2-66F9-4D68-8B7A-A4CF0FC1C384}" srcOrd="1" destOrd="0" presId="urn:microsoft.com/office/officeart/2005/8/layout/hierarchy1"/>
    <dgm:cxn modelId="{50E742CE-CE0E-4821-BD4E-315516416568}" type="presParOf" srcId="{BAFFF0A3-691C-451E-A090-98422159FEC6}" destId="{DC3040CF-327E-4F5F-BD1B-631F3492837A}" srcOrd="1" destOrd="0" presId="urn:microsoft.com/office/officeart/2005/8/layout/hierarchy1"/>
    <dgm:cxn modelId="{DA00D694-0825-4F79-BD99-4C5A854B76BB}" type="presParOf" srcId="{CD8EC81B-A5BD-4356-841D-6CDF3E30BEFC}" destId="{DE0AF62D-B191-4C16-805C-3E8835FBC779}" srcOrd="14" destOrd="0" presId="urn:microsoft.com/office/officeart/2005/8/layout/hierarchy1"/>
    <dgm:cxn modelId="{A5E54338-3CE5-4B3A-8FCF-E2FA5C1B1866}" type="presParOf" srcId="{CD8EC81B-A5BD-4356-841D-6CDF3E30BEFC}" destId="{17D8195B-3F45-48EC-945B-1986BCF41B41}" srcOrd="15" destOrd="0" presId="urn:microsoft.com/office/officeart/2005/8/layout/hierarchy1"/>
    <dgm:cxn modelId="{1D4FDF23-F8C2-4CAC-9C5E-6AC75B4534D9}" type="presParOf" srcId="{17D8195B-3F45-48EC-945B-1986BCF41B41}" destId="{05FE1D8A-8C10-4721-9235-B8B33AE965B9}" srcOrd="0" destOrd="0" presId="urn:microsoft.com/office/officeart/2005/8/layout/hierarchy1"/>
    <dgm:cxn modelId="{AF5F3D81-ACA2-4F29-B8FD-B9017EA8A918}" type="presParOf" srcId="{05FE1D8A-8C10-4721-9235-B8B33AE965B9}" destId="{4ED9752E-8DB5-4F56-A12C-A2B25D962D7C}" srcOrd="0" destOrd="0" presId="urn:microsoft.com/office/officeart/2005/8/layout/hierarchy1"/>
    <dgm:cxn modelId="{9CC193D8-AD32-4A64-A79C-49281B116647}" type="presParOf" srcId="{05FE1D8A-8C10-4721-9235-B8B33AE965B9}" destId="{B0558B85-9D84-4CEC-B558-6949E910B7EE}" srcOrd="1" destOrd="0" presId="urn:microsoft.com/office/officeart/2005/8/layout/hierarchy1"/>
    <dgm:cxn modelId="{E724226E-3087-4D76-A0D0-A4A133EE3F79}" type="presParOf" srcId="{17D8195B-3F45-48EC-945B-1986BCF41B41}" destId="{93FDCF0F-9051-46A0-992E-CDFA1E583DAC}" srcOrd="1" destOrd="0" presId="urn:microsoft.com/office/officeart/2005/8/layout/hierarchy1"/>
    <dgm:cxn modelId="{D9299B3F-1502-48ED-95D5-E7C406B2C302}" type="presParOf" srcId="{CD8EC81B-A5BD-4356-841D-6CDF3E30BEFC}" destId="{9E389E50-CC58-495A-96A2-1C1BEE8DDDD0}" srcOrd="16" destOrd="0" presId="urn:microsoft.com/office/officeart/2005/8/layout/hierarchy1"/>
    <dgm:cxn modelId="{409C1F8E-F1E3-49EB-A843-A80B2959AE08}" type="presParOf" srcId="{CD8EC81B-A5BD-4356-841D-6CDF3E30BEFC}" destId="{877ACB87-64EE-475C-B42B-57553A76E14D}" srcOrd="17" destOrd="0" presId="urn:microsoft.com/office/officeart/2005/8/layout/hierarchy1"/>
    <dgm:cxn modelId="{1F2F6FA2-1307-4C92-8C65-78E5589B841A}" type="presParOf" srcId="{877ACB87-64EE-475C-B42B-57553A76E14D}" destId="{D4D553C2-E229-4714-8730-4ADE63FCE5DD}" srcOrd="0" destOrd="0" presId="urn:microsoft.com/office/officeart/2005/8/layout/hierarchy1"/>
    <dgm:cxn modelId="{F950C010-1C04-471B-99DB-E0D8542971F5}" type="presParOf" srcId="{D4D553C2-E229-4714-8730-4ADE63FCE5DD}" destId="{F870D87F-4FEF-4E8B-833C-53606BB49A7A}" srcOrd="0" destOrd="0" presId="urn:microsoft.com/office/officeart/2005/8/layout/hierarchy1"/>
    <dgm:cxn modelId="{F641F162-1BCD-422E-9610-AC84CBABA031}" type="presParOf" srcId="{D4D553C2-E229-4714-8730-4ADE63FCE5DD}" destId="{A843CF65-2E4A-4EAB-99A7-71076E7BF7C1}" srcOrd="1" destOrd="0" presId="urn:microsoft.com/office/officeart/2005/8/layout/hierarchy1"/>
    <dgm:cxn modelId="{A293B664-3D36-4E97-8528-D9EBA979A1FF}" type="presParOf" srcId="{877ACB87-64EE-475C-B42B-57553A76E14D}" destId="{9041B9D6-88A2-4CA0-8818-BF09C1C4DEF7}" srcOrd="1" destOrd="0" presId="urn:microsoft.com/office/officeart/2005/8/layout/hierarchy1"/>
    <dgm:cxn modelId="{A92B7112-9174-4418-86C8-2DA9A54F6A30}" type="presParOf" srcId="{CD8EC81B-A5BD-4356-841D-6CDF3E30BEFC}" destId="{35047B3A-7343-497F-939F-712F08D04F03}" srcOrd="18" destOrd="0" presId="urn:microsoft.com/office/officeart/2005/8/layout/hierarchy1"/>
    <dgm:cxn modelId="{4E4A8DE5-C406-4847-A4AD-F482AB06214A}" type="presParOf" srcId="{CD8EC81B-A5BD-4356-841D-6CDF3E30BEFC}" destId="{F45C91DD-0BD9-408A-A684-2742A35ED876}" srcOrd="19" destOrd="0" presId="urn:microsoft.com/office/officeart/2005/8/layout/hierarchy1"/>
    <dgm:cxn modelId="{E73AA5B0-DADE-4DBA-8701-F000782FA1CD}" type="presParOf" srcId="{F45C91DD-0BD9-408A-A684-2742A35ED876}" destId="{8362CD58-5BB9-48FB-8A82-CCCEE8DE1052}" srcOrd="0" destOrd="0" presId="urn:microsoft.com/office/officeart/2005/8/layout/hierarchy1"/>
    <dgm:cxn modelId="{39D66B0A-E70A-489A-A0AC-1BAE5F0E695C}" type="presParOf" srcId="{8362CD58-5BB9-48FB-8A82-CCCEE8DE1052}" destId="{C1413E6F-6B81-489B-B14C-B47571B177DA}" srcOrd="0" destOrd="0" presId="urn:microsoft.com/office/officeart/2005/8/layout/hierarchy1"/>
    <dgm:cxn modelId="{8E5BC602-CFE3-42F9-AEBB-D41DF6F14F87}" type="presParOf" srcId="{8362CD58-5BB9-48FB-8A82-CCCEE8DE1052}" destId="{AC123553-BBC3-4EEE-97D3-AC2C4E7D101F}" srcOrd="1" destOrd="0" presId="urn:microsoft.com/office/officeart/2005/8/layout/hierarchy1"/>
    <dgm:cxn modelId="{2BBE8ABA-76B5-49FB-930A-9DF16677A654}" type="presParOf" srcId="{F45C91DD-0BD9-408A-A684-2742A35ED876}" destId="{4630DD2C-4ECA-4623-825E-9C6AD979DD5A}" srcOrd="1" destOrd="0" presId="urn:microsoft.com/office/officeart/2005/8/layout/hierarchy1"/>
    <dgm:cxn modelId="{BDEB8749-7CED-4E9A-9D34-69431B11FCC1}" type="presParOf" srcId="{CD8EC81B-A5BD-4356-841D-6CDF3E30BEFC}" destId="{245599AD-BDCE-4944-B6B3-E6617840946C}" srcOrd="20" destOrd="0" presId="urn:microsoft.com/office/officeart/2005/8/layout/hierarchy1"/>
    <dgm:cxn modelId="{1D12F745-93E5-4FA9-A860-20BD5231BFC3}" type="presParOf" srcId="{CD8EC81B-A5BD-4356-841D-6CDF3E30BEFC}" destId="{2138FA74-71A9-4E6A-B99F-ABC623B189F4}" srcOrd="21" destOrd="0" presId="urn:microsoft.com/office/officeart/2005/8/layout/hierarchy1"/>
    <dgm:cxn modelId="{4F2CB8E8-04FD-47AA-B8E6-7F5D94673E6A}" type="presParOf" srcId="{2138FA74-71A9-4E6A-B99F-ABC623B189F4}" destId="{1239EDB8-3C75-4795-82E3-24988FE3997B}" srcOrd="0" destOrd="0" presId="urn:microsoft.com/office/officeart/2005/8/layout/hierarchy1"/>
    <dgm:cxn modelId="{9340712E-0BD7-4F52-84F9-9ACC2EFC74F1}" type="presParOf" srcId="{1239EDB8-3C75-4795-82E3-24988FE3997B}" destId="{0BF6058A-4776-408C-86D5-4D7866D5BA2C}" srcOrd="0" destOrd="0" presId="urn:microsoft.com/office/officeart/2005/8/layout/hierarchy1"/>
    <dgm:cxn modelId="{C23E6CB4-F194-45F1-BA01-354181357D1D}" type="presParOf" srcId="{1239EDB8-3C75-4795-82E3-24988FE3997B}" destId="{52842E10-D09F-448D-9098-31E810FED91B}" srcOrd="1" destOrd="0" presId="urn:microsoft.com/office/officeart/2005/8/layout/hierarchy1"/>
    <dgm:cxn modelId="{FF766346-79A2-4A75-B644-5824751CB6E3}" type="presParOf" srcId="{2138FA74-71A9-4E6A-B99F-ABC623B189F4}" destId="{46CE1444-C31C-4511-8451-E36F09233A65}"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CE6646-36E3-4280-BFF4-43234D078C71}" type="doc">
      <dgm:prSet loTypeId="urn:microsoft.com/office/officeart/2005/8/layout/hierarchy1" loCatId="hierarchy" qsTypeId="urn:microsoft.com/office/officeart/2005/8/quickstyle/3d1" qsCatId="3D" csTypeId="urn:microsoft.com/office/officeart/2005/8/colors/accent1_5" csCatId="accent1" phldr="1"/>
      <dgm:spPr/>
      <dgm:t>
        <a:bodyPr/>
        <a:lstStyle/>
        <a:p>
          <a:endParaRPr lang="zh-CN" altLang="en-US"/>
        </a:p>
      </dgm:t>
    </dgm:pt>
    <dgm:pt modelId="{9A688B02-A798-43AF-9B81-8B6358031363}">
      <dgm:prSet phldrT="[文本]" custT="1"/>
      <dgm:spPr/>
      <dgm:t>
        <a:bodyPr/>
        <a:lstStyle/>
        <a:p>
          <a:r>
            <a:rPr lang="zh-CN" altLang="en-US" sz="1800" b="1" dirty="0" smtClean="0">
              <a:latin typeface="仿宋_GB2312" pitchFamily="49" charset="-122"/>
              <a:ea typeface="仿宋_GB2312" pitchFamily="49" charset="-122"/>
            </a:rPr>
            <a:t>行政执法类</a:t>
          </a:r>
          <a:endParaRPr lang="en-US" altLang="zh-CN" sz="1800" b="1" dirty="0" smtClean="0">
            <a:latin typeface="仿宋_GB2312" pitchFamily="49" charset="-122"/>
            <a:ea typeface="仿宋_GB2312" pitchFamily="49" charset="-122"/>
          </a:endParaRPr>
        </a:p>
        <a:p>
          <a:r>
            <a:rPr lang="zh-CN" altLang="en-US" sz="1800" b="1" dirty="0" smtClean="0">
              <a:latin typeface="仿宋_GB2312" pitchFamily="49" charset="-122"/>
              <a:ea typeface="仿宋_GB2312" pitchFamily="49" charset="-122"/>
            </a:rPr>
            <a:t>公务员职务</a:t>
          </a:r>
          <a:endParaRPr lang="zh-CN" altLang="en-US" sz="1800" b="1" dirty="0">
            <a:latin typeface="仿宋_GB2312" pitchFamily="49" charset="-122"/>
            <a:ea typeface="仿宋_GB2312" pitchFamily="49" charset="-122"/>
          </a:endParaRPr>
        </a:p>
      </dgm:t>
    </dgm:pt>
    <dgm:pt modelId="{50C0D910-6E28-48D8-93F9-1651162F103E}" type="parTrans" cxnId="{4CC923BA-6A62-4164-9D8B-212048DFB049}">
      <dgm:prSet/>
      <dgm:spPr/>
      <dgm:t>
        <a:bodyPr/>
        <a:lstStyle/>
        <a:p>
          <a:endParaRPr lang="zh-CN" altLang="en-US"/>
        </a:p>
      </dgm:t>
    </dgm:pt>
    <dgm:pt modelId="{BCD42EA2-D8B4-4BEC-A093-2E3AEA82799D}" type="sibTrans" cxnId="{4CC923BA-6A62-4164-9D8B-212048DFB049}">
      <dgm:prSet/>
      <dgm:spPr/>
      <dgm:t>
        <a:bodyPr/>
        <a:lstStyle/>
        <a:p>
          <a:endParaRPr lang="zh-CN" altLang="en-US"/>
        </a:p>
      </dgm:t>
    </dgm:pt>
    <dgm:pt modelId="{D985A03D-AF01-4222-A3FA-9C9D4FE32753}">
      <dgm:prSet phldrT="[文本]" custT="1"/>
      <dgm:spPr/>
      <dgm:t>
        <a:bodyPr/>
        <a:lstStyle/>
        <a:p>
          <a:r>
            <a:rPr lang="zh-CN" altLang="en-US" sz="1800" baseline="0" dirty="0" smtClean="0">
              <a:ea typeface="仿宋_GB2312" pitchFamily="49" charset="-122"/>
            </a:rPr>
            <a:t>督办</a:t>
          </a:r>
          <a:endParaRPr lang="zh-CN" altLang="en-US" sz="1800" baseline="0" dirty="0">
            <a:ea typeface="仿宋_GB2312" pitchFamily="49" charset="-122"/>
          </a:endParaRPr>
        </a:p>
      </dgm:t>
    </dgm:pt>
    <dgm:pt modelId="{C284C6AF-A679-4EF6-B58A-E6FFFDF81DE4}" type="parTrans" cxnId="{5A4626B4-47F4-4B5D-AAD2-2203AB6A5ACD}">
      <dgm:prSet/>
      <dgm:spPr/>
      <dgm:t>
        <a:bodyPr/>
        <a:lstStyle/>
        <a:p>
          <a:endParaRPr lang="zh-CN" altLang="en-US"/>
        </a:p>
      </dgm:t>
    </dgm:pt>
    <dgm:pt modelId="{C1F03AC7-B515-4EC3-BDAE-3A2CC04F06F2}" type="sibTrans" cxnId="{5A4626B4-47F4-4B5D-AAD2-2203AB6A5ACD}">
      <dgm:prSet/>
      <dgm:spPr/>
      <dgm:t>
        <a:bodyPr/>
        <a:lstStyle/>
        <a:p>
          <a:endParaRPr lang="zh-CN" altLang="en-US"/>
        </a:p>
      </dgm:t>
    </dgm:pt>
    <dgm:pt modelId="{5AB1D8D6-B78E-48A7-9D07-38B8D29CF852}">
      <dgm:prSet phldrT="[文本]" custT="1"/>
      <dgm:spPr/>
      <dgm:t>
        <a:bodyPr/>
        <a:lstStyle/>
        <a:p>
          <a:r>
            <a:rPr lang="zh-CN" altLang="en-US" sz="1800" baseline="0" dirty="0" smtClean="0">
              <a:ea typeface="仿宋_GB2312" pitchFamily="49" charset="-122"/>
            </a:rPr>
            <a:t>一级高级主办</a:t>
          </a:r>
          <a:endParaRPr lang="zh-CN" altLang="en-US" sz="1800" baseline="0" dirty="0">
            <a:ea typeface="仿宋_GB2312" pitchFamily="49" charset="-122"/>
          </a:endParaRPr>
        </a:p>
      </dgm:t>
    </dgm:pt>
    <dgm:pt modelId="{92426772-7441-418E-BB1E-A42CD2C88AFC}" type="parTrans" cxnId="{BF5FBA40-21CE-47C3-8365-D2B415470203}">
      <dgm:prSet/>
      <dgm:spPr/>
      <dgm:t>
        <a:bodyPr/>
        <a:lstStyle/>
        <a:p>
          <a:endParaRPr lang="zh-CN" altLang="en-US"/>
        </a:p>
      </dgm:t>
    </dgm:pt>
    <dgm:pt modelId="{14C50FE6-03E0-4CA9-A231-0636E979EFC6}" type="sibTrans" cxnId="{BF5FBA40-21CE-47C3-8365-D2B415470203}">
      <dgm:prSet/>
      <dgm:spPr/>
      <dgm:t>
        <a:bodyPr/>
        <a:lstStyle/>
        <a:p>
          <a:endParaRPr lang="zh-CN" altLang="en-US"/>
        </a:p>
      </dgm:t>
    </dgm:pt>
    <dgm:pt modelId="{2C341846-5AC7-4158-9290-FEA0E78EF72D}">
      <dgm:prSet phldrT="[文本]" custT="1"/>
      <dgm:spPr/>
      <dgm:t>
        <a:bodyPr/>
        <a:lstStyle/>
        <a:p>
          <a:r>
            <a:rPr lang="zh-CN" altLang="en-US" sz="1800" baseline="0" dirty="0" smtClean="0">
              <a:ea typeface="仿宋_GB2312" pitchFamily="49" charset="-122"/>
            </a:rPr>
            <a:t>二级高级主办</a:t>
          </a:r>
          <a:endParaRPr lang="zh-CN" altLang="en-US" sz="1800" baseline="0" dirty="0">
            <a:ea typeface="仿宋_GB2312" pitchFamily="49" charset="-122"/>
          </a:endParaRPr>
        </a:p>
      </dgm:t>
    </dgm:pt>
    <dgm:pt modelId="{B3806107-FAB1-4657-AE48-10DFFF0E7E2D}" type="parTrans" cxnId="{F5FA080B-A8E3-403B-A88D-B09323347B2B}">
      <dgm:prSet/>
      <dgm:spPr/>
      <dgm:t>
        <a:bodyPr/>
        <a:lstStyle/>
        <a:p>
          <a:endParaRPr lang="zh-CN" altLang="en-US"/>
        </a:p>
      </dgm:t>
    </dgm:pt>
    <dgm:pt modelId="{48D5B715-C8A9-423E-8B81-5446D286BADD}" type="sibTrans" cxnId="{F5FA080B-A8E3-403B-A88D-B09323347B2B}">
      <dgm:prSet/>
      <dgm:spPr/>
      <dgm:t>
        <a:bodyPr/>
        <a:lstStyle/>
        <a:p>
          <a:endParaRPr lang="zh-CN" altLang="en-US"/>
        </a:p>
      </dgm:t>
    </dgm:pt>
    <dgm:pt modelId="{A20EE820-9D7A-49B4-85B3-7C4CED4A1615}">
      <dgm:prSet phldrT="[文本]" custT="1"/>
      <dgm:spPr/>
      <dgm:t>
        <a:bodyPr/>
        <a:lstStyle/>
        <a:p>
          <a:r>
            <a:rPr lang="zh-CN" altLang="en-US" sz="1800" baseline="0" dirty="0" smtClean="0">
              <a:ea typeface="仿宋_GB2312" pitchFamily="49" charset="-122"/>
            </a:rPr>
            <a:t>三级高级主办</a:t>
          </a:r>
          <a:endParaRPr lang="zh-CN" altLang="en-US" sz="1800" baseline="0" dirty="0">
            <a:ea typeface="仿宋_GB2312" pitchFamily="49" charset="-122"/>
          </a:endParaRPr>
        </a:p>
      </dgm:t>
    </dgm:pt>
    <dgm:pt modelId="{946FA3C8-14CC-4618-B519-E4955A8EC855}" type="parTrans" cxnId="{575CB7A8-D83C-4F59-81DD-62BEEE93CBD6}">
      <dgm:prSet/>
      <dgm:spPr/>
      <dgm:t>
        <a:bodyPr/>
        <a:lstStyle/>
        <a:p>
          <a:endParaRPr lang="zh-CN" altLang="en-US"/>
        </a:p>
      </dgm:t>
    </dgm:pt>
    <dgm:pt modelId="{B6B66BD3-ED84-4C4C-BA4F-27DF84CACBA0}" type="sibTrans" cxnId="{575CB7A8-D83C-4F59-81DD-62BEEE93CBD6}">
      <dgm:prSet/>
      <dgm:spPr/>
      <dgm:t>
        <a:bodyPr/>
        <a:lstStyle/>
        <a:p>
          <a:endParaRPr lang="zh-CN" altLang="en-US"/>
        </a:p>
      </dgm:t>
    </dgm:pt>
    <dgm:pt modelId="{7C14CA01-DBF8-41FC-8101-389937342CED}">
      <dgm:prSet phldrT="[文本]" custT="1"/>
      <dgm:spPr/>
      <dgm:t>
        <a:bodyPr/>
        <a:lstStyle/>
        <a:p>
          <a:r>
            <a:rPr lang="zh-CN" altLang="en-US" sz="1800" baseline="0" dirty="0" smtClean="0">
              <a:ea typeface="仿宋_GB2312" pitchFamily="49" charset="-122"/>
            </a:rPr>
            <a:t>四级高级主办</a:t>
          </a:r>
          <a:endParaRPr lang="zh-CN" altLang="en-US" sz="1800" baseline="0" dirty="0">
            <a:ea typeface="仿宋_GB2312" pitchFamily="49" charset="-122"/>
          </a:endParaRPr>
        </a:p>
      </dgm:t>
    </dgm:pt>
    <dgm:pt modelId="{43C1BA41-4953-40E9-94A5-FB0409E9C6A2}" type="parTrans" cxnId="{0412363A-E381-469C-97BF-314B981F4F25}">
      <dgm:prSet/>
      <dgm:spPr/>
      <dgm:t>
        <a:bodyPr/>
        <a:lstStyle/>
        <a:p>
          <a:endParaRPr lang="zh-CN" altLang="en-US"/>
        </a:p>
      </dgm:t>
    </dgm:pt>
    <dgm:pt modelId="{441F1C0C-E765-433E-9418-8431F9CEC8C2}" type="sibTrans" cxnId="{0412363A-E381-469C-97BF-314B981F4F25}">
      <dgm:prSet/>
      <dgm:spPr/>
      <dgm:t>
        <a:bodyPr/>
        <a:lstStyle/>
        <a:p>
          <a:endParaRPr lang="zh-CN" altLang="en-US"/>
        </a:p>
      </dgm:t>
    </dgm:pt>
    <dgm:pt modelId="{880F39D3-5956-4FAF-8F9A-E448E30E6283}">
      <dgm:prSet phldrT="[文本]" custT="1"/>
      <dgm:spPr/>
      <dgm:t>
        <a:bodyPr/>
        <a:lstStyle/>
        <a:p>
          <a:r>
            <a:rPr lang="zh-CN" altLang="en-US" sz="1800" baseline="0" dirty="0" smtClean="0">
              <a:ea typeface="仿宋_GB2312" pitchFamily="49" charset="-122"/>
            </a:rPr>
            <a:t>一级主办</a:t>
          </a:r>
          <a:endParaRPr lang="zh-CN" altLang="en-US" sz="1800" baseline="0" dirty="0">
            <a:ea typeface="仿宋_GB2312" pitchFamily="49" charset="-122"/>
          </a:endParaRPr>
        </a:p>
      </dgm:t>
    </dgm:pt>
    <dgm:pt modelId="{384F27EC-C8AF-473A-A850-AF1218D016C8}" type="parTrans" cxnId="{89CF9122-FE39-4499-8273-B7ADDB11ACB1}">
      <dgm:prSet/>
      <dgm:spPr/>
      <dgm:t>
        <a:bodyPr/>
        <a:lstStyle/>
        <a:p>
          <a:endParaRPr lang="zh-CN" altLang="en-US"/>
        </a:p>
      </dgm:t>
    </dgm:pt>
    <dgm:pt modelId="{B8BDCE38-8337-4363-A14B-4E38827FBF92}" type="sibTrans" cxnId="{89CF9122-FE39-4499-8273-B7ADDB11ACB1}">
      <dgm:prSet/>
      <dgm:spPr/>
      <dgm:t>
        <a:bodyPr/>
        <a:lstStyle/>
        <a:p>
          <a:endParaRPr lang="zh-CN" altLang="en-US"/>
        </a:p>
      </dgm:t>
    </dgm:pt>
    <dgm:pt modelId="{93AACCB7-D01C-48F0-832C-3B3C91F566D4}">
      <dgm:prSet phldrT="[文本]" custT="1"/>
      <dgm:spPr/>
      <dgm:t>
        <a:bodyPr/>
        <a:lstStyle/>
        <a:p>
          <a:r>
            <a:rPr lang="zh-CN" altLang="en-US" sz="1800" baseline="0" dirty="0" smtClean="0">
              <a:ea typeface="仿宋_GB2312" pitchFamily="49" charset="-122"/>
            </a:rPr>
            <a:t>三级主办</a:t>
          </a:r>
          <a:endParaRPr lang="zh-CN" altLang="en-US" sz="1800" baseline="0" dirty="0">
            <a:ea typeface="仿宋_GB2312" pitchFamily="49" charset="-122"/>
          </a:endParaRPr>
        </a:p>
      </dgm:t>
    </dgm:pt>
    <dgm:pt modelId="{DC32E0CA-6F90-4C0B-B2C5-A7ADDBE3996A}" type="parTrans" cxnId="{30005FB8-1642-45F6-8659-AA0319443743}">
      <dgm:prSet/>
      <dgm:spPr/>
      <dgm:t>
        <a:bodyPr/>
        <a:lstStyle/>
        <a:p>
          <a:endParaRPr lang="zh-CN" altLang="en-US"/>
        </a:p>
      </dgm:t>
    </dgm:pt>
    <dgm:pt modelId="{8BE6B44D-A66D-4A45-8EF5-BDE2C0C021A5}" type="sibTrans" cxnId="{30005FB8-1642-45F6-8659-AA0319443743}">
      <dgm:prSet/>
      <dgm:spPr/>
      <dgm:t>
        <a:bodyPr/>
        <a:lstStyle/>
        <a:p>
          <a:endParaRPr lang="zh-CN" altLang="en-US"/>
        </a:p>
      </dgm:t>
    </dgm:pt>
    <dgm:pt modelId="{134E0E20-2E46-4965-8F1C-EC459833F8D7}">
      <dgm:prSet phldrT="[文本]" custT="1"/>
      <dgm:spPr/>
      <dgm:t>
        <a:bodyPr/>
        <a:lstStyle/>
        <a:p>
          <a:r>
            <a:rPr lang="zh-CN" altLang="en-US" sz="1800" baseline="0" dirty="0" smtClean="0">
              <a:ea typeface="仿宋_GB2312" pitchFamily="49" charset="-122"/>
            </a:rPr>
            <a:t>二级主办</a:t>
          </a:r>
          <a:endParaRPr lang="zh-CN" altLang="en-US" sz="1800" baseline="0" dirty="0">
            <a:ea typeface="仿宋_GB2312" pitchFamily="49" charset="-122"/>
          </a:endParaRPr>
        </a:p>
      </dgm:t>
    </dgm:pt>
    <dgm:pt modelId="{E4928BB9-8B21-4DE3-A25F-973D4FBB9B48}" type="parTrans" cxnId="{FBE5C426-3AD5-4652-BB1B-0963CD046410}">
      <dgm:prSet/>
      <dgm:spPr/>
      <dgm:t>
        <a:bodyPr/>
        <a:lstStyle/>
        <a:p>
          <a:endParaRPr lang="zh-CN" altLang="en-US"/>
        </a:p>
      </dgm:t>
    </dgm:pt>
    <dgm:pt modelId="{18AB9EC5-BF46-4826-811A-FAE194BD232F}" type="sibTrans" cxnId="{FBE5C426-3AD5-4652-BB1B-0963CD046410}">
      <dgm:prSet/>
      <dgm:spPr/>
      <dgm:t>
        <a:bodyPr/>
        <a:lstStyle/>
        <a:p>
          <a:endParaRPr lang="zh-CN" altLang="en-US"/>
        </a:p>
      </dgm:t>
    </dgm:pt>
    <dgm:pt modelId="{E051723C-7CD2-41D9-AEAA-CAA0D0E393B4}">
      <dgm:prSet phldrT="[文本]" custT="1"/>
      <dgm:spPr/>
      <dgm:t>
        <a:bodyPr/>
        <a:lstStyle/>
        <a:p>
          <a:r>
            <a:rPr lang="zh-CN" altLang="en-US" sz="1800" baseline="0" dirty="0" smtClean="0">
              <a:ea typeface="仿宋_GB2312" pitchFamily="49" charset="-122"/>
            </a:rPr>
            <a:t>四级主办</a:t>
          </a:r>
          <a:endParaRPr lang="zh-CN" altLang="en-US" sz="1800" baseline="0" dirty="0">
            <a:ea typeface="仿宋_GB2312" pitchFamily="49" charset="-122"/>
          </a:endParaRPr>
        </a:p>
      </dgm:t>
    </dgm:pt>
    <dgm:pt modelId="{8A5BF398-C9A5-47E7-AF9A-C82272B75522}" type="parTrans" cxnId="{31EA7D58-BDF5-4EB4-875A-6F462E86DB71}">
      <dgm:prSet/>
      <dgm:spPr/>
      <dgm:t>
        <a:bodyPr/>
        <a:lstStyle/>
        <a:p>
          <a:endParaRPr lang="zh-CN" altLang="en-US"/>
        </a:p>
      </dgm:t>
    </dgm:pt>
    <dgm:pt modelId="{E34C72C2-FB32-4A96-B09C-E759FD2C4EF5}" type="sibTrans" cxnId="{31EA7D58-BDF5-4EB4-875A-6F462E86DB71}">
      <dgm:prSet/>
      <dgm:spPr/>
      <dgm:t>
        <a:bodyPr/>
        <a:lstStyle/>
        <a:p>
          <a:endParaRPr lang="zh-CN" altLang="en-US"/>
        </a:p>
      </dgm:t>
    </dgm:pt>
    <dgm:pt modelId="{78DE4945-D9BD-48A2-A543-7BBB27D09E8D}">
      <dgm:prSet phldrT="[文本]" custT="1"/>
      <dgm:spPr/>
      <dgm:t>
        <a:bodyPr/>
        <a:lstStyle/>
        <a:p>
          <a:r>
            <a:rPr lang="zh-CN" altLang="en-US" sz="1800" baseline="0" dirty="0" smtClean="0">
              <a:ea typeface="仿宋_GB2312" pitchFamily="49" charset="-122"/>
            </a:rPr>
            <a:t>一级行政执法员</a:t>
          </a:r>
          <a:endParaRPr lang="zh-CN" altLang="en-US" sz="1800" baseline="0" dirty="0">
            <a:ea typeface="仿宋_GB2312" pitchFamily="49" charset="-122"/>
          </a:endParaRPr>
        </a:p>
      </dgm:t>
    </dgm:pt>
    <dgm:pt modelId="{54D7C0BC-700D-42AD-A4B7-B69BD33C690C}" type="parTrans" cxnId="{7D399D94-C013-4526-832C-4A597A309CFF}">
      <dgm:prSet/>
      <dgm:spPr/>
      <dgm:t>
        <a:bodyPr/>
        <a:lstStyle/>
        <a:p>
          <a:endParaRPr lang="zh-CN" altLang="en-US"/>
        </a:p>
      </dgm:t>
    </dgm:pt>
    <dgm:pt modelId="{317E90B5-DF6A-41A8-9C31-0AC9E935A805}" type="sibTrans" cxnId="{7D399D94-C013-4526-832C-4A597A309CFF}">
      <dgm:prSet/>
      <dgm:spPr/>
      <dgm:t>
        <a:bodyPr/>
        <a:lstStyle/>
        <a:p>
          <a:endParaRPr lang="zh-CN" altLang="en-US"/>
        </a:p>
      </dgm:t>
    </dgm:pt>
    <dgm:pt modelId="{A8D88C1B-97E0-4B3B-B59D-7E21DB9ADE7B}">
      <dgm:prSet phldrT="[文本]" custT="1"/>
      <dgm:spPr/>
      <dgm:t>
        <a:bodyPr/>
        <a:lstStyle/>
        <a:p>
          <a:r>
            <a:rPr lang="zh-CN" altLang="en-US" sz="1800" baseline="0" dirty="0" smtClean="0">
              <a:ea typeface="仿宋_GB2312" pitchFamily="49" charset="-122"/>
            </a:rPr>
            <a:t>二级行政执法员</a:t>
          </a:r>
          <a:endParaRPr lang="zh-CN" altLang="en-US" sz="1800" baseline="0" dirty="0">
            <a:ea typeface="仿宋_GB2312" pitchFamily="49" charset="-122"/>
          </a:endParaRPr>
        </a:p>
      </dgm:t>
    </dgm:pt>
    <dgm:pt modelId="{00720B97-E053-4F9B-971B-400BCACCF870}" type="parTrans" cxnId="{B25B57F8-6470-4B89-9801-07FB6FD90AE6}">
      <dgm:prSet/>
      <dgm:spPr/>
      <dgm:t>
        <a:bodyPr/>
        <a:lstStyle/>
        <a:p>
          <a:endParaRPr lang="zh-CN" altLang="en-US"/>
        </a:p>
      </dgm:t>
    </dgm:pt>
    <dgm:pt modelId="{35E25F20-403B-4A64-BC98-46BB0AB596E6}" type="sibTrans" cxnId="{B25B57F8-6470-4B89-9801-07FB6FD90AE6}">
      <dgm:prSet/>
      <dgm:spPr/>
      <dgm:t>
        <a:bodyPr/>
        <a:lstStyle/>
        <a:p>
          <a:endParaRPr lang="zh-CN" altLang="en-US"/>
        </a:p>
      </dgm:t>
    </dgm:pt>
    <dgm:pt modelId="{00A36D6F-ADC7-4C25-BA42-855D42763DEC}" type="pres">
      <dgm:prSet presAssocID="{ECCE6646-36E3-4280-BFF4-43234D078C71}" presName="hierChild1" presStyleCnt="0">
        <dgm:presLayoutVars>
          <dgm:chPref val="1"/>
          <dgm:dir/>
          <dgm:animOne val="branch"/>
          <dgm:animLvl val="lvl"/>
          <dgm:resizeHandles/>
        </dgm:presLayoutVars>
      </dgm:prSet>
      <dgm:spPr/>
      <dgm:t>
        <a:bodyPr/>
        <a:lstStyle/>
        <a:p>
          <a:endParaRPr lang="zh-CN" altLang="en-US"/>
        </a:p>
      </dgm:t>
    </dgm:pt>
    <dgm:pt modelId="{8C7013AB-7006-45D6-88AF-349075F99013}" type="pres">
      <dgm:prSet presAssocID="{9A688B02-A798-43AF-9B81-8B6358031363}" presName="hierRoot1" presStyleCnt="0"/>
      <dgm:spPr/>
    </dgm:pt>
    <dgm:pt modelId="{47F79E03-1FC2-4FC5-958A-C62EB9729CEF}" type="pres">
      <dgm:prSet presAssocID="{9A688B02-A798-43AF-9B81-8B6358031363}" presName="composite" presStyleCnt="0"/>
      <dgm:spPr/>
    </dgm:pt>
    <dgm:pt modelId="{842ADF64-A46A-4955-BA44-799173D86018}" type="pres">
      <dgm:prSet presAssocID="{9A688B02-A798-43AF-9B81-8B6358031363}" presName="background" presStyleLbl="node0" presStyleIdx="0" presStyleCnt="1"/>
      <dgm:spPr/>
    </dgm:pt>
    <dgm:pt modelId="{A81A0529-292A-4E96-A743-EDE6B03C84D5}" type="pres">
      <dgm:prSet presAssocID="{9A688B02-A798-43AF-9B81-8B6358031363}" presName="text" presStyleLbl="fgAcc0" presStyleIdx="0" presStyleCnt="1" custScaleX="362004" custScaleY="190060" custLinFactNeighborX="8101" custLinFactNeighborY="-68283">
        <dgm:presLayoutVars>
          <dgm:chPref val="3"/>
        </dgm:presLayoutVars>
      </dgm:prSet>
      <dgm:spPr/>
      <dgm:t>
        <a:bodyPr/>
        <a:lstStyle/>
        <a:p>
          <a:endParaRPr lang="zh-CN" altLang="en-US"/>
        </a:p>
      </dgm:t>
    </dgm:pt>
    <dgm:pt modelId="{CB7DA548-8CC5-4DA9-B8B9-E25D2CF4E1CA}" type="pres">
      <dgm:prSet presAssocID="{9A688B02-A798-43AF-9B81-8B6358031363}" presName="hierChild2" presStyleCnt="0"/>
      <dgm:spPr/>
    </dgm:pt>
    <dgm:pt modelId="{E8BD9E31-D590-484E-AC21-3A419DAB4A9D}" type="pres">
      <dgm:prSet presAssocID="{C284C6AF-A679-4EF6-B58A-E6FFFDF81DE4}" presName="Name10" presStyleLbl="parChTrans1D2" presStyleIdx="0" presStyleCnt="11"/>
      <dgm:spPr/>
      <dgm:t>
        <a:bodyPr/>
        <a:lstStyle/>
        <a:p>
          <a:endParaRPr lang="zh-CN" altLang="en-US"/>
        </a:p>
      </dgm:t>
    </dgm:pt>
    <dgm:pt modelId="{155BBA9A-C651-4516-A189-64211BD2DBC0}" type="pres">
      <dgm:prSet presAssocID="{D985A03D-AF01-4222-A3FA-9C9D4FE32753}" presName="hierRoot2" presStyleCnt="0"/>
      <dgm:spPr/>
    </dgm:pt>
    <dgm:pt modelId="{2AA89CD6-FF4E-4530-8C77-A75F50D5B00C}" type="pres">
      <dgm:prSet presAssocID="{D985A03D-AF01-4222-A3FA-9C9D4FE32753}" presName="composite2" presStyleCnt="0"/>
      <dgm:spPr/>
    </dgm:pt>
    <dgm:pt modelId="{02DEF52A-6E00-4E3E-A136-1E576FA4899F}" type="pres">
      <dgm:prSet presAssocID="{D985A03D-AF01-4222-A3FA-9C9D4FE32753}" presName="background2" presStyleLbl="node2" presStyleIdx="0" presStyleCnt="11"/>
      <dgm:spPr/>
    </dgm:pt>
    <dgm:pt modelId="{C0C9987E-AA56-4B24-A0A4-CD18528782F3}" type="pres">
      <dgm:prSet presAssocID="{D985A03D-AF01-4222-A3FA-9C9D4FE32753}" presName="text2" presStyleLbl="fgAcc2" presStyleIdx="0" presStyleCnt="11" custScaleY="731352">
        <dgm:presLayoutVars>
          <dgm:chPref val="3"/>
        </dgm:presLayoutVars>
      </dgm:prSet>
      <dgm:spPr/>
      <dgm:t>
        <a:bodyPr/>
        <a:lstStyle/>
        <a:p>
          <a:endParaRPr lang="zh-CN" altLang="en-US"/>
        </a:p>
      </dgm:t>
    </dgm:pt>
    <dgm:pt modelId="{8C9CA938-EAB2-434B-895E-7B1307BB0580}" type="pres">
      <dgm:prSet presAssocID="{D985A03D-AF01-4222-A3FA-9C9D4FE32753}" presName="hierChild3" presStyleCnt="0"/>
      <dgm:spPr/>
    </dgm:pt>
    <dgm:pt modelId="{49932EB6-7E1F-4DA1-B80D-34FCFEADAD55}" type="pres">
      <dgm:prSet presAssocID="{92426772-7441-418E-BB1E-A42CD2C88AFC}" presName="Name10" presStyleLbl="parChTrans1D2" presStyleIdx="1" presStyleCnt="11"/>
      <dgm:spPr/>
      <dgm:t>
        <a:bodyPr/>
        <a:lstStyle/>
        <a:p>
          <a:endParaRPr lang="zh-CN" altLang="en-US"/>
        </a:p>
      </dgm:t>
    </dgm:pt>
    <dgm:pt modelId="{CF78E5DB-D539-4CA9-B261-B626C8FFF8C6}" type="pres">
      <dgm:prSet presAssocID="{5AB1D8D6-B78E-48A7-9D07-38B8D29CF852}" presName="hierRoot2" presStyleCnt="0"/>
      <dgm:spPr/>
    </dgm:pt>
    <dgm:pt modelId="{C4FABE67-6812-4752-B6CE-64023DA38ACC}" type="pres">
      <dgm:prSet presAssocID="{5AB1D8D6-B78E-48A7-9D07-38B8D29CF852}" presName="composite2" presStyleCnt="0"/>
      <dgm:spPr/>
    </dgm:pt>
    <dgm:pt modelId="{BCB0AC7E-8563-42AF-95FE-3CD9DEE893EB}" type="pres">
      <dgm:prSet presAssocID="{5AB1D8D6-B78E-48A7-9D07-38B8D29CF852}" presName="background2" presStyleLbl="node2" presStyleIdx="1" presStyleCnt="11"/>
      <dgm:spPr/>
    </dgm:pt>
    <dgm:pt modelId="{513D11F5-B8A0-4372-B21E-00B233B239B3}" type="pres">
      <dgm:prSet presAssocID="{5AB1D8D6-B78E-48A7-9D07-38B8D29CF852}" presName="text2" presStyleLbl="fgAcc2" presStyleIdx="1" presStyleCnt="11" custScaleY="731352">
        <dgm:presLayoutVars>
          <dgm:chPref val="3"/>
        </dgm:presLayoutVars>
      </dgm:prSet>
      <dgm:spPr/>
      <dgm:t>
        <a:bodyPr/>
        <a:lstStyle/>
        <a:p>
          <a:endParaRPr lang="zh-CN" altLang="en-US"/>
        </a:p>
      </dgm:t>
    </dgm:pt>
    <dgm:pt modelId="{B24166EF-3133-45ED-9328-1E78882B7D62}" type="pres">
      <dgm:prSet presAssocID="{5AB1D8D6-B78E-48A7-9D07-38B8D29CF852}" presName="hierChild3" presStyleCnt="0"/>
      <dgm:spPr/>
    </dgm:pt>
    <dgm:pt modelId="{EF439674-4A7C-479C-8D95-C3CF8AF548AF}" type="pres">
      <dgm:prSet presAssocID="{B3806107-FAB1-4657-AE48-10DFFF0E7E2D}" presName="Name10" presStyleLbl="parChTrans1D2" presStyleIdx="2" presStyleCnt="11"/>
      <dgm:spPr/>
      <dgm:t>
        <a:bodyPr/>
        <a:lstStyle/>
        <a:p>
          <a:endParaRPr lang="zh-CN" altLang="en-US"/>
        </a:p>
      </dgm:t>
    </dgm:pt>
    <dgm:pt modelId="{D7CF3640-6D40-47AD-9081-B312BF70CA73}" type="pres">
      <dgm:prSet presAssocID="{2C341846-5AC7-4158-9290-FEA0E78EF72D}" presName="hierRoot2" presStyleCnt="0"/>
      <dgm:spPr/>
    </dgm:pt>
    <dgm:pt modelId="{55F4978A-B147-4471-86F8-02EAC90F8F71}" type="pres">
      <dgm:prSet presAssocID="{2C341846-5AC7-4158-9290-FEA0E78EF72D}" presName="composite2" presStyleCnt="0"/>
      <dgm:spPr/>
    </dgm:pt>
    <dgm:pt modelId="{A62A2505-B750-4390-BBF9-EB242F6E0FC5}" type="pres">
      <dgm:prSet presAssocID="{2C341846-5AC7-4158-9290-FEA0E78EF72D}" presName="background2" presStyleLbl="node2" presStyleIdx="2" presStyleCnt="11"/>
      <dgm:spPr/>
    </dgm:pt>
    <dgm:pt modelId="{3222E18D-7CE5-472F-9162-77B2FA5DD554}" type="pres">
      <dgm:prSet presAssocID="{2C341846-5AC7-4158-9290-FEA0E78EF72D}" presName="text2" presStyleLbl="fgAcc2" presStyleIdx="2" presStyleCnt="11" custScaleY="731352">
        <dgm:presLayoutVars>
          <dgm:chPref val="3"/>
        </dgm:presLayoutVars>
      </dgm:prSet>
      <dgm:spPr/>
      <dgm:t>
        <a:bodyPr/>
        <a:lstStyle/>
        <a:p>
          <a:endParaRPr lang="zh-CN" altLang="en-US"/>
        </a:p>
      </dgm:t>
    </dgm:pt>
    <dgm:pt modelId="{72012FC5-66DF-4259-807F-21FACAA75315}" type="pres">
      <dgm:prSet presAssocID="{2C341846-5AC7-4158-9290-FEA0E78EF72D}" presName="hierChild3" presStyleCnt="0"/>
      <dgm:spPr/>
    </dgm:pt>
    <dgm:pt modelId="{E220A114-03A9-4F17-A3CD-2C21C5790AD5}" type="pres">
      <dgm:prSet presAssocID="{946FA3C8-14CC-4618-B519-E4955A8EC855}" presName="Name10" presStyleLbl="parChTrans1D2" presStyleIdx="3" presStyleCnt="11"/>
      <dgm:spPr/>
      <dgm:t>
        <a:bodyPr/>
        <a:lstStyle/>
        <a:p>
          <a:endParaRPr lang="zh-CN" altLang="en-US"/>
        </a:p>
      </dgm:t>
    </dgm:pt>
    <dgm:pt modelId="{37D21B48-7545-4ABC-8581-41D8E70DD65C}" type="pres">
      <dgm:prSet presAssocID="{A20EE820-9D7A-49B4-85B3-7C4CED4A1615}" presName="hierRoot2" presStyleCnt="0"/>
      <dgm:spPr/>
    </dgm:pt>
    <dgm:pt modelId="{B1230C5B-D227-45A9-AEED-08FD8B803BF7}" type="pres">
      <dgm:prSet presAssocID="{A20EE820-9D7A-49B4-85B3-7C4CED4A1615}" presName="composite2" presStyleCnt="0"/>
      <dgm:spPr/>
    </dgm:pt>
    <dgm:pt modelId="{632A85CC-A8E3-448B-98E3-E15E1ADB72B7}" type="pres">
      <dgm:prSet presAssocID="{A20EE820-9D7A-49B4-85B3-7C4CED4A1615}" presName="background2" presStyleLbl="node2" presStyleIdx="3" presStyleCnt="11"/>
      <dgm:spPr/>
    </dgm:pt>
    <dgm:pt modelId="{6113AC88-4103-4185-8A89-AFFCB2D52A14}" type="pres">
      <dgm:prSet presAssocID="{A20EE820-9D7A-49B4-85B3-7C4CED4A1615}" presName="text2" presStyleLbl="fgAcc2" presStyleIdx="3" presStyleCnt="11" custScaleY="731352">
        <dgm:presLayoutVars>
          <dgm:chPref val="3"/>
        </dgm:presLayoutVars>
      </dgm:prSet>
      <dgm:spPr/>
      <dgm:t>
        <a:bodyPr/>
        <a:lstStyle/>
        <a:p>
          <a:endParaRPr lang="zh-CN" altLang="en-US"/>
        </a:p>
      </dgm:t>
    </dgm:pt>
    <dgm:pt modelId="{58A171FF-A2FD-4CAA-AEF5-768AB5D7D9D0}" type="pres">
      <dgm:prSet presAssocID="{A20EE820-9D7A-49B4-85B3-7C4CED4A1615}" presName="hierChild3" presStyleCnt="0"/>
      <dgm:spPr/>
    </dgm:pt>
    <dgm:pt modelId="{87BE279B-4F51-4F5E-B017-6705547FC0BB}" type="pres">
      <dgm:prSet presAssocID="{43C1BA41-4953-40E9-94A5-FB0409E9C6A2}" presName="Name10" presStyleLbl="parChTrans1D2" presStyleIdx="4" presStyleCnt="11"/>
      <dgm:spPr/>
      <dgm:t>
        <a:bodyPr/>
        <a:lstStyle/>
        <a:p>
          <a:endParaRPr lang="zh-CN" altLang="en-US"/>
        </a:p>
      </dgm:t>
    </dgm:pt>
    <dgm:pt modelId="{13F848FC-4F7E-4F5E-8442-AE8CE597E8DB}" type="pres">
      <dgm:prSet presAssocID="{7C14CA01-DBF8-41FC-8101-389937342CED}" presName="hierRoot2" presStyleCnt="0"/>
      <dgm:spPr/>
    </dgm:pt>
    <dgm:pt modelId="{D0F59A96-0644-4FF5-A82B-E9AAEE64B458}" type="pres">
      <dgm:prSet presAssocID="{7C14CA01-DBF8-41FC-8101-389937342CED}" presName="composite2" presStyleCnt="0"/>
      <dgm:spPr/>
    </dgm:pt>
    <dgm:pt modelId="{6E2B61EF-279C-47FC-AECF-0D112EDF2344}" type="pres">
      <dgm:prSet presAssocID="{7C14CA01-DBF8-41FC-8101-389937342CED}" presName="background2" presStyleLbl="node2" presStyleIdx="4" presStyleCnt="11"/>
      <dgm:spPr/>
    </dgm:pt>
    <dgm:pt modelId="{9EA59340-682E-48C7-A555-B37410C92C29}" type="pres">
      <dgm:prSet presAssocID="{7C14CA01-DBF8-41FC-8101-389937342CED}" presName="text2" presStyleLbl="fgAcc2" presStyleIdx="4" presStyleCnt="11" custScaleY="731352">
        <dgm:presLayoutVars>
          <dgm:chPref val="3"/>
        </dgm:presLayoutVars>
      </dgm:prSet>
      <dgm:spPr/>
      <dgm:t>
        <a:bodyPr/>
        <a:lstStyle/>
        <a:p>
          <a:endParaRPr lang="zh-CN" altLang="en-US"/>
        </a:p>
      </dgm:t>
    </dgm:pt>
    <dgm:pt modelId="{35EE1801-2EB6-4FD2-8943-4BFA41068E46}" type="pres">
      <dgm:prSet presAssocID="{7C14CA01-DBF8-41FC-8101-389937342CED}" presName="hierChild3" presStyleCnt="0"/>
      <dgm:spPr/>
    </dgm:pt>
    <dgm:pt modelId="{16F63B81-2DD5-44E2-BBB5-D1F20BEFA0B9}" type="pres">
      <dgm:prSet presAssocID="{384F27EC-C8AF-473A-A850-AF1218D016C8}" presName="Name10" presStyleLbl="parChTrans1D2" presStyleIdx="5" presStyleCnt="11"/>
      <dgm:spPr/>
      <dgm:t>
        <a:bodyPr/>
        <a:lstStyle/>
        <a:p>
          <a:endParaRPr lang="zh-CN" altLang="en-US"/>
        </a:p>
      </dgm:t>
    </dgm:pt>
    <dgm:pt modelId="{B8EA1E05-8A26-4219-8C61-9EF4A3FB5D41}" type="pres">
      <dgm:prSet presAssocID="{880F39D3-5956-4FAF-8F9A-E448E30E6283}" presName="hierRoot2" presStyleCnt="0"/>
      <dgm:spPr/>
    </dgm:pt>
    <dgm:pt modelId="{2DE7CE96-F225-480D-8378-38BAE476EFB7}" type="pres">
      <dgm:prSet presAssocID="{880F39D3-5956-4FAF-8F9A-E448E30E6283}" presName="composite2" presStyleCnt="0"/>
      <dgm:spPr/>
    </dgm:pt>
    <dgm:pt modelId="{CAB5EBD5-E2B0-4FF1-AAA6-D6AE6C6F559C}" type="pres">
      <dgm:prSet presAssocID="{880F39D3-5956-4FAF-8F9A-E448E30E6283}" presName="background2" presStyleLbl="node2" presStyleIdx="5" presStyleCnt="11"/>
      <dgm:spPr/>
    </dgm:pt>
    <dgm:pt modelId="{2C32ABA3-956F-4F66-BF5C-BB8DE378213D}" type="pres">
      <dgm:prSet presAssocID="{880F39D3-5956-4FAF-8F9A-E448E30E6283}" presName="text2" presStyleLbl="fgAcc2" presStyleIdx="5" presStyleCnt="11" custScaleY="731352">
        <dgm:presLayoutVars>
          <dgm:chPref val="3"/>
        </dgm:presLayoutVars>
      </dgm:prSet>
      <dgm:spPr/>
      <dgm:t>
        <a:bodyPr/>
        <a:lstStyle/>
        <a:p>
          <a:endParaRPr lang="zh-CN" altLang="en-US"/>
        </a:p>
      </dgm:t>
    </dgm:pt>
    <dgm:pt modelId="{6EA19030-2789-4619-BA7A-A90D63A3CA1C}" type="pres">
      <dgm:prSet presAssocID="{880F39D3-5956-4FAF-8F9A-E448E30E6283}" presName="hierChild3" presStyleCnt="0"/>
      <dgm:spPr/>
    </dgm:pt>
    <dgm:pt modelId="{815EB4B2-3E7C-4D9C-B02D-5E454FDB1F9B}" type="pres">
      <dgm:prSet presAssocID="{E4928BB9-8B21-4DE3-A25F-973D4FBB9B48}" presName="Name10" presStyleLbl="parChTrans1D2" presStyleIdx="6" presStyleCnt="11"/>
      <dgm:spPr/>
      <dgm:t>
        <a:bodyPr/>
        <a:lstStyle/>
        <a:p>
          <a:endParaRPr lang="zh-CN" altLang="en-US"/>
        </a:p>
      </dgm:t>
    </dgm:pt>
    <dgm:pt modelId="{D1C0B1C1-D736-43A5-B592-4CF4CC1E784A}" type="pres">
      <dgm:prSet presAssocID="{134E0E20-2E46-4965-8F1C-EC459833F8D7}" presName="hierRoot2" presStyleCnt="0"/>
      <dgm:spPr/>
    </dgm:pt>
    <dgm:pt modelId="{A58639C8-C43E-4F22-82B5-B2B975C4D0E0}" type="pres">
      <dgm:prSet presAssocID="{134E0E20-2E46-4965-8F1C-EC459833F8D7}" presName="composite2" presStyleCnt="0"/>
      <dgm:spPr/>
    </dgm:pt>
    <dgm:pt modelId="{0DF1DB92-A798-4634-8991-7FBF619AF464}" type="pres">
      <dgm:prSet presAssocID="{134E0E20-2E46-4965-8F1C-EC459833F8D7}" presName="background2" presStyleLbl="node2" presStyleIdx="6" presStyleCnt="11"/>
      <dgm:spPr/>
    </dgm:pt>
    <dgm:pt modelId="{7EB392F2-F3BA-4F1B-8F6E-1C92DF3638E0}" type="pres">
      <dgm:prSet presAssocID="{134E0E20-2E46-4965-8F1C-EC459833F8D7}" presName="text2" presStyleLbl="fgAcc2" presStyleIdx="6" presStyleCnt="11" custScaleY="731352">
        <dgm:presLayoutVars>
          <dgm:chPref val="3"/>
        </dgm:presLayoutVars>
      </dgm:prSet>
      <dgm:spPr/>
      <dgm:t>
        <a:bodyPr/>
        <a:lstStyle/>
        <a:p>
          <a:endParaRPr lang="zh-CN" altLang="en-US"/>
        </a:p>
      </dgm:t>
    </dgm:pt>
    <dgm:pt modelId="{251ED3D8-F001-4F15-9067-8716B38C64CE}" type="pres">
      <dgm:prSet presAssocID="{134E0E20-2E46-4965-8F1C-EC459833F8D7}" presName="hierChild3" presStyleCnt="0"/>
      <dgm:spPr/>
    </dgm:pt>
    <dgm:pt modelId="{D252DF0C-B858-4F05-A359-68DFC5E06294}" type="pres">
      <dgm:prSet presAssocID="{DC32E0CA-6F90-4C0B-B2C5-A7ADDBE3996A}" presName="Name10" presStyleLbl="parChTrans1D2" presStyleIdx="7" presStyleCnt="11"/>
      <dgm:spPr/>
      <dgm:t>
        <a:bodyPr/>
        <a:lstStyle/>
        <a:p>
          <a:endParaRPr lang="zh-CN" altLang="en-US"/>
        </a:p>
      </dgm:t>
    </dgm:pt>
    <dgm:pt modelId="{8F437D90-ADF9-49D5-B03A-C79FFF69F753}" type="pres">
      <dgm:prSet presAssocID="{93AACCB7-D01C-48F0-832C-3B3C91F566D4}" presName="hierRoot2" presStyleCnt="0"/>
      <dgm:spPr/>
    </dgm:pt>
    <dgm:pt modelId="{921100E3-72B6-4E7B-9B4F-0DEDF6C8DACF}" type="pres">
      <dgm:prSet presAssocID="{93AACCB7-D01C-48F0-832C-3B3C91F566D4}" presName="composite2" presStyleCnt="0"/>
      <dgm:spPr/>
    </dgm:pt>
    <dgm:pt modelId="{867E2C9F-469D-459E-80FE-F417937BBF4C}" type="pres">
      <dgm:prSet presAssocID="{93AACCB7-D01C-48F0-832C-3B3C91F566D4}" presName="background2" presStyleLbl="node2" presStyleIdx="7" presStyleCnt="11"/>
      <dgm:spPr/>
    </dgm:pt>
    <dgm:pt modelId="{935505FD-CD1E-43A7-B7B9-009C31327333}" type="pres">
      <dgm:prSet presAssocID="{93AACCB7-D01C-48F0-832C-3B3C91F566D4}" presName="text2" presStyleLbl="fgAcc2" presStyleIdx="7" presStyleCnt="11" custScaleY="731352">
        <dgm:presLayoutVars>
          <dgm:chPref val="3"/>
        </dgm:presLayoutVars>
      </dgm:prSet>
      <dgm:spPr/>
      <dgm:t>
        <a:bodyPr/>
        <a:lstStyle/>
        <a:p>
          <a:endParaRPr lang="zh-CN" altLang="en-US"/>
        </a:p>
      </dgm:t>
    </dgm:pt>
    <dgm:pt modelId="{74D807FC-2F0E-4AC8-A815-D1CD6EA2B15A}" type="pres">
      <dgm:prSet presAssocID="{93AACCB7-D01C-48F0-832C-3B3C91F566D4}" presName="hierChild3" presStyleCnt="0"/>
      <dgm:spPr/>
    </dgm:pt>
    <dgm:pt modelId="{EC4410DD-E084-4D38-BCD3-B0DFCB9BC693}" type="pres">
      <dgm:prSet presAssocID="{8A5BF398-C9A5-47E7-AF9A-C82272B75522}" presName="Name10" presStyleLbl="parChTrans1D2" presStyleIdx="8" presStyleCnt="11"/>
      <dgm:spPr/>
      <dgm:t>
        <a:bodyPr/>
        <a:lstStyle/>
        <a:p>
          <a:endParaRPr lang="zh-CN" altLang="en-US"/>
        </a:p>
      </dgm:t>
    </dgm:pt>
    <dgm:pt modelId="{B834CD68-47D2-49F7-ADEA-F72707F0C924}" type="pres">
      <dgm:prSet presAssocID="{E051723C-7CD2-41D9-AEAA-CAA0D0E393B4}" presName="hierRoot2" presStyleCnt="0"/>
      <dgm:spPr/>
    </dgm:pt>
    <dgm:pt modelId="{336BE5EF-C8CB-4569-A570-A5A7FF0E2013}" type="pres">
      <dgm:prSet presAssocID="{E051723C-7CD2-41D9-AEAA-CAA0D0E393B4}" presName="composite2" presStyleCnt="0"/>
      <dgm:spPr/>
    </dgm:pt>
    <dgm:pt modelId="{734420AF-C995-4F2D-963E-058D9950324C}" type="pres">
      <dgm:prSet presAssocID="{E051723C-7CD2-41D9-AEAA-CAA0D0E393B4}" presName="background2" presStyleLbl="node2" presStyleIdx="8" presStyleCnt="11"/>
      <dgm:spPr/>
    </dgm:pt>
    <dgm:pt modelId="{8A828BC5-B33C-41E4-9E13-A11FA67402B7}" type="pres">
      <dgm:prSet presAssocID="{E051723C-7CD2-41D9-AEAA-CAA0D0E393B4}" presName="text2" presStyleLbl="fgAcc2" presStyleIdx="8" presStyleCnt="11" custScaleY="731352">
        <dgm:presLayoutVars>
          <dgm:chPref val="3"/>
        </dgm:presLayoutVars>
      </dgm:prSet>
      <dgm:spPr/>
      <dgm:t>
        <a:bodyPr/>
        <a:lstStyle/>
        <a:p>
          <a:endParaRPr lang="zh-CN" altLang="en-US"/>
        </a:p>
      </dgm:t>
    </dgm:pt>
    <dgm:pt modelId="{E125A0DC-5A4D-4F6D-8F68-E13C36CF8B6E}" type="pres">
      <dgm:prSet presAssocID="{E051723C-7CD2-41D9-AEAA-CAA0D0E393B4}" presName="hierChild3" presStyleCnt="0"/>
      <dgm:spPr/>
    </dgm:pt>
    <dgm:pt modelId="{DC12B1BC-317D-42B3-AF78-EA902BB6FA80}" type="pres">
      <dgm:prSet presAssocID="{54D7C0BC-700D-42AD-A4B7-B69BD33C690C}" presName="Name10" presStyleLbl="parChTrans1D2" presStyleIdx="9" presStyleCnt="11"/>
      <dgm:spPr/>
      <dgm:t>
        <a:bodyPr/>
        <a:lstStyle/>
        <a:p>
          <a:endParaRPr lang="zh-CN" altLang="en-US"/>
        </a:p>
      </dgm:t>
    </dgm:pt>
    <dgm:pt modelId="{2EF41BB7-1438-450E-A74A-606F3189BFE1}" type="pres">
      <dgm:prSet presAssocID="{78DE4945-D9BD-48A2-A543-7BBB27D09E8D}" presName="hierRoot2" presStyleCnt="0"/>
      <dgm:spPr/>
    </dgm:pt>
    <dgm:pt modelId="{D438768D-7BCE-4852-9D15-81B847C2CA0B}" type="pres">
      <dgm:prSet presAssocID="{78DE4945-D9BD-48A2-A543-7BBB27D09E8D}" presName="composite2" presStyleCnt="0"/>
      <dgm:spPr/>
    </dgm:pt>
    <dgm:pt modelId="{717B7CFF-5733-49D5-B55F-DB2A7E016B3B}" type="pres">
      <dgm:prSet presAssocID="{78DE4945-D9BD-48A2-A543-7BBB27D09E8D}" presName="background2" presStyleLbl="node2" presStyleIdx="9" presStyleCnt="11"/>
      <dgm:spPr/>
    </dgm:pt>
    <dgm:pt modelId="{3E23D88B-3710-4314-A0A4-F9EA2C7FA7F1}" type="pres">
      <dgm:prSet presAssocID="{78DE4945-D9BD-48A2-A543-7BBB27D09E8D}" presName="text2" presStyleLbl="fgAcc2" presStyleIdx="9" presStyleCnt="11" custScaleY="731352">
        <dgm:presLayoutVars>
          <dgm:chPref val="3"/>
        </dgm:presLayoutVars>
      </dgm:prSet>
      <dgm:spPr/>
      <dgm:t>
        <a:bodyPr/>
        <a:lstStyle/>
        <a:p>
          <a:endParaRPr lang="zh-CN" altLang="en-US"/>
        </a:p>
      </dgm:t>
    </dgm:pt>
    <dgm:pt modelId="{260D5862-ED55-4A36-89A4-580FCB60D14F}" type="pres">
      <dgm:prSet presAssocID="{78DE4945-D9BD-48A2-A543-7BBB27D09E8D}" presName="hierChild3" presStyleCnt="0"/>
      <dgm:spPr/>
    </dgm:pt>
    <dgm:pt modelId="{227B7078-15DB-4E65-92D5-F58A12F1B052}" type="pres">
      <dgm:prSet presAssocID="{00720B97-E053-4F9B-971B-400BCACCF870}" presName="Name10" presStyleLbl="parChTrans1D2" presStyleIdx="10" presStyleCnt="11"/>
      <dgm:spPr/>
      <dgm:t>
        <a:bodyPr/>
        <a:lstStyle/>
        <a:p>
          <a:endParaRPr lang="zh-CN" altLang="en-US"/>
        </a:p>
      </dgm:t>
    </dgm:pt>
    <dgm:pt modelId="{4CF6FF68-246E-4A78-93D7-BCEC19D5DDF6}" type="pres">
      <dgm:prSet presAssocID="{A8D88C1B-97E0-4B3B-B59D-7E21DB9ADE7B}" presName="hierRoot2" presStyleCnt="0"/>
      <dgm:spPr/>
    </dgm:pt>
    <dgm:pt modelId="{939E9560-A198-4EDB-B6AE-875D5A6C4C1A}" type="pres">
      <dgm:prSet presAssocID="{A8D88C1B-97E0-4B3B-B59D-7E21DB9ADE7B}" presName="composite2" presStyleCnt="0"/>
      <dgm:spPr/>
    </dgm:pt>
    <dgm:pt modelId="{78AB9EF4-A860-4F8F-BFDD-F0628F987048}" type="pres">
      <dgm:prSet presAssocID="{A8D88C1B-97E0-4B3B-B59D-7E21DB9ADE7B}" presName="background2" presStyleLbl="node2" presStyleIdx="10" presStyleCnt="11"/>
      <dgm:spPr/>
    </dgm:pt>
    <dgm:pt modelId="{2421B943-6A98-44CC-8BDE-F3783ED1024C}" type="pres">
      <dgm:prSet presAssocID="{A8D88C1B-97E0-4B3B-B59D-7E21DB9ADE7B}" presName="text2" presStyleLbl="fgAcc2" presStyleIdx="10" presStyleCnt="11" custScaleY="731352">
        <dgm:presLayoutVars>
          <dgm:chPref val="3"/>
        </dgm:presLayoutVars>
      </dgm:prSet>
      <dgm:spPr/>
      <dgm:t>
        <a:bodyPr/>
        <a:lstStyle/>
        <a:p>
          <a:endParaRPr lang="zh-CN" altLang="en-US"/>
        </a:p>
      </dgm:t>
    </dgm:pt>
    <dgm:pt modelId="{D820221F-731E-46F5-9DDB-520BE9D014F4}" type="pres">
      <dgm:prSet presAssocID="{A8D88C1B-97E0-4B3B-B59D-7E21DB9ADE7B}" presName="hierChild3" presStyleCnt="0"/>
      <dgm:spPr/>
    </dgm:pt>
  </dgm:ptLst>
  <dgm:cxnLst>
    <dgm:cxn modelId="{89CF9122-FE39-4499-8273-B7ADDB11ACB1}" srcId="{9A688B02-A798-43AF-9B81-8B6358031363}" destId="{880F39D3-5956-4FAF-8F9A-E448E30E6283}" srcOrd="5" destOrd="0" parTransId="{384F27EC-C8AF-473A-A850-AF1218D016C8}" sibTransId="{B8BDCE38-8337-4363-A14B-4E38827FBF92}"/>
    <dgm:cxn modelId="{31EA7D58-BDF5-4EB4-875A-6F462E86DB71}" srcId="{9A688B02-A798-43AF-9B81-8B6358031363}" destId="{E051723C-7CD2-41D9-AEAA-CAA0D0E393B4}" srcOrd="8" destOrd="0" parTransId="{8A5BF398-C9A5-47E7-AF9A-C82272B75522}" sibTransId="{E34C72C2-FB32-4A96-B09C-E759FD2C4EF5}"/>
    <dgm:cxn modelId="{47466D7D-9380-480D-A76C-D29A7CF83D9B}" type="presOf" srcId="{A8D88C1B-97E0-4B3B-B59D-7E21DB9ADE7B}" destId="{2421B943-6A98-44CC-8BDE-F3783ED1024C}" srcOrd="0" destOrd="0" presId="urn:microsoft.com/office/officeart/2005/8/layout/hierarchy1"/>
    <dgm:cxn modelId="{B25B57F8-6470-4B89-9801-07FB6FD90AE6}" srcId="{9A688B02-A798-43AF-9B81-8B6358031363}" destId="{A8D88C1B-97E0-4B3B-B59D-7E21DB9ADE7B}" srcOrd="10" destOrd="0" parTransId="{00720B97-E053-4F9B-971B-400BCACCF870}" sibTransId="{35E25F20-403B-4A64-BC98-46BB0AB596E6}"/>
    <dgm:cxn modelId="{30566421-C29F-406E-A941-02070214A165}" type="presOf" srcId="{2C341846-5AC7-4158-9290-FEA0E78EF72D}" destId="{3222E18D-7CE5-472F-9162-77B2FA5DD554}" srcOrd="0" destOrd="0" presId="urn:microsoft.com/office/officeart/2005/8/layout/hierarchy1"/>
    <dgm:cxn modelId="{FBE5C426-3AD5-4652-BB1B-0963CD046410}" srcId="{9A688B02-A798-43AF-9B81-8B6358031363}" destId="{134E0E20-2E46-4965-8F1C-EC459833F8D7}" srcOrd="6" destOrd="0" parTransId="{E4928BB9-8B21-4DE3-A25F-973D4FBB9B48}" sibTransId="{18AB9EC5-BF46-4826-811A-FAE194BD232F}"/>
    <dgm:cxn modelId="{9F25F0AE-1030-4B72-9C46-464EBB7ADBBB}" type="presOf" srcId="{5AB1D8D6-B78E-48A7-9D07-38B8D29CF852}" destId="{513D11F5-B8A0-4372-B21E-00B233B239B3}" srcOrd="0" destOrd="0" presId="urn:microsoft.com/office/officeart/2005/8/layout/hierarchy1"/>
    <dgm:cxn modelId="{0F16A373-C52F-46BF-AF23-6001F1D76C09}" type="presOf" srcId="{A20EE820-9D7A-49B4-85B3-7C4CED4A1615}" destId="{6113AC88-4103-4185-8A89-AFFCB2D52A14}" srcOrd="0" destOrd="0" presId="urn:microsoft.com/office/officeart/2005/8/layout/hierarchy1"/>
    <dgm:cxn modelId="{33AB982D-FA2F-4709-8B84-DD8DC18616D4}" type="presOf" srcId="{E051723C-7CD2-41D9-AEAA-CAA0D0E393B4}" destId="{8A828BC5-B33C-41E4-9E13-A11FA67402B7}" srcOrd="0" destOrd="0" presId="urn:microsoft.com/office/officeart/2005/8/layout/hierarchy1"/>
    <dgm:cxn modelId="{6B52B612-0745-4F0F-BD46-BE195E9F345E}" type="presOf" srcId="{54D7C0BC-700D-42AD-A4B7-B69BD33C690C}" destId="{DC12B1BC-317D-42B3-AF78-EA902BB6FA80}" srcOrd="0" destOrd="0" presId="urn:microsoft.com/office/officeart/2005/8/layout/hierarchy1"/>
    <dgm:cxn modelId="{666BDE1B-25EB-4588-B2C2-5093F6FF86A7}" type="presOf" srcId="{78DE4945-D9BD-48A2-A543-7BBB27D09E8D}" destId="{3E23D88B-3710-4314-A0A4-F9EA2C7FA7F1}" srcOrd="0" destOrd="0" presId="urn:microsoft.com/office/officeart/2005/8/layout/hierarchy1"/>
    <dgm:cxn modelId="{7D399D94-C013-4526-832C-4A597A309CFF}" srcId="{9A688B02-A798-43AF-9B81-8B6358031363}" destId="{78DE4945-D9BD-48A2-A543-7BBB27D09E8D}" srcOrd="9" destOrd="0" parTransId="{54D7C0BC-700D-42AD-A4B7-B69BD33C690C}" sibTransId="{317E90B5-DF6A-41A8-9C31-0AC9E935A805}"/>
    <dgm:cxn modelId="{14DF912F-C44E-46F8-BB56-D0D42F9A7371}" type="presOf" srcId="{8A5BF398-C9A5-47E7-AF9A-C82272B75522}" destId="{EC4410DD-E084-4D38-BCD3-B0DFCB9BC693}" srcOrd="0" destOrd="0" presId="urn:microsoft.com/office/officeart/2005/8/layout/hierarchy1"/>
    <dgm:cxn modelId="{E47D8A83-2955-4F24-8D3C-1D4555A77E34}" type="presOf" srcId="{E4928BB9-8B21-4DE3-A25F-973D4FBB9B48}" destId="{815EB4B2-3E7C-4D9C-B02D-5E454FDB1F9B}" srcOrd="0" destOrd="0" presId="urn:microsoft.com/office/officeart/2005/8/layout/hierarchy1"/>
    <dgm:cxn modelId="{7697D8F4-9495-4F1B-8484-FE09A10EFB6A}" type="presOf" srcId="{946FA3C8-14CC-4618-B519-E4955A8EC855}" destId="{E220A114-03A9-4F17-A3CD-2C21C5790AD5}" srcOrd="0" destOrd="0" presId="urn:microsoft.com/office/officeart/2005/8/layout/hierarchy1"/>
    <dgm:cxn modelId="{BF5FBA40-21CE-47C3-8365-D2B415470203}" srcId="{9A688B02-A798-43AF-9B81-8B6358031363}" destId="{5AB1D8D6-B78E-48A7-9D07-38B8D29CF852}" srcOrd="1" destOrd="0" parTransId="{92426772-7441-418E-BB1E-A42CD2C88AFC}" sibTransId="{14C50FE6-03E0-4CA9-A231-0636E979EFC6}"/>
    <dgm:cxn modelId="{FF1C00E8-8044-4A6B-9DA9-BD8F65B09061}" type="presOf" srcId="{92426772-7441-418E-BB1E-A42CD2C88AFC}" destId="{49932EB6-7E1F-4DA1-B80D-34FCFEADAD55}" srcOrd="0" destOrd="0" presId="urn:microsoft.com/office/officeart/2005/8/layout/hierarchy1"/>
    <dgm:cxn modelId="{0412363A-E381-469C-97BF-314B981F4F25}" srcId="{9A688B02-A798-43AF-9B81-8B6358031363}" destId="{7C14CA01-DBF8-41FC-8101-389937342CED}" srcOrd="4" destOrd="0" parTransId="{43C1BA41-4953-40E9-94A5-FB0409E9C6A2}" sibTransId="{441F1C0C-E765-433E-9418-8431F9CEC8C2}"/>
    <dgm:cxn modelId="{F5FA080B-A8E3-403B-A88D-B09323347B2B}" srcId="{9A688B02-A798-43AF-9B81-8B6358031363}" destId="{2C341846-5AC7-4158-9290-FEA0E78EF72D}" srcOrd="2" destOrd="0" parTransId="{B3806107-FAB1-4657-AE48-10DFFF0E7E2D}" sibTransId="{48D5B715-C8A9-423E-8B81-5446D286BADD}"/>
    <dgm:cxn modelId="{F03743B3-AF1C-4F45-9C50-7FE558B52625}" type="presOf" srcId="{880F39D3-5956-4FAF-8F9A-E448E30E6283}" destId="{2C32ABA3-956F-4F66-BF5C-BB8DE378213D}" srcOrd="0" destOrd="0" presId="urn:microsoft.com/office/officeart/2005/8/layout/hierarchy1"/>
    <dgm:cxn modelId="{B4957D54-49FF-4281-8258-EB7663E75B45}" type="presOf" srcId="{D985A03D-AF01-4222-A3FA-9C9D4FE32753}" destId="{C0C9987E-AA56-4B24-A0A4-CD18528782F3}" srcOrd="0" destOrd="0" presId="urn:microsoft.com/office/officeart/2005/8/layout/hierarchy1"/>
    <dgm:cxn modelId="{4CC923BA-6A62-4164-9D8B-212048DFB049}" srcId="{ECCE6646-36E3-4280-BFF4-43234D078C71}" destId="{9A688B02-A798-43AF-9B81-8B6358031363}" srcOrd="0" destOrd="0" parTransId="{50C0D910-6E28-48D8-93F9-1651162F103E}" sibTransId="{BCD42EA2-D8B4-4BEC-A093-2E3AEA82799D}"/>
    <dgm:cxn modelId="{5A4626B4-47F4-4B5D-AAD2-2203AB6A5ACD}" srcId="{9A688B02-A798-43AF-9B81-8B6358031363}" destId="{D985A03D-AF01-4222-A3FA-9C9D4FE32753}" srcOrd="0" destOrd="0" parTransId="{C284C6AF-A679-4EF6-B58A-E6FFFDF81DE4}" sibTransId="{C1F03AC7-B515-4EC3-BDAE-3A2CC04F06F2}"/>
    <dgm:cxn modelId="{0D8153DA-6181-41B8-9045-B5E9886A3904}" type="presOf" srcId="{ECCE6646-36E3-4280-BFF4-43234D078C71}" destId="{00A36D6F-ADC7-4C25-BA42-855D42763DEC}" srcOrd="0" destOrd="0" presId="urn:microsoft.com/office/officeart/2005/8/layout/hierarchy1"/>
    <dgm:cxn modelId="{B06D8362-3019-4333-890D-79EF55F19170}" type="presOf" srcId="{93AACCB7-D01C-48F0-832C-3B3C91F566D4}" destId="{935505FD-CD1E-43A7-B7B9-009C31327333}" srcOrd="0" destOrd="0" presId="urn:microsoft.com/office/officeart/2005/8/layout/hierarchy1"/>
    <dgm:cxn modelId="{A75E2874-6DC6-4569-A24F-A411A7A8DEBD}" type="presOf" srcId="{C284C6AF-A679-4EF6-B58A-E6FFFDF81DE4}" destId="{E8BD9E31-D590-484E-AC21-3A419DAB4A9D}" srcOrd="0" destOrd="0" presId="urn:microsoft.com/office/officeart/2005/8/layout/hierarchy1"/>
    <dgm:cxn modelId="{C7B3990C-1ACA-4B9D-B3A7-A732BDB87A48}" type="presOf" srcId="{43C1BA41-4953-40E9-94A5-FB0409E9C6A2}" destId="{87BE279B-4F51-4F5E-B017-6705547FC0BB}" srcOrd="0" destOrd="0" presId="urn:microsoft.com/office/officeart/2005/8/layout/hierarchy1"/>
    <dgm:cxn modelId="{A3F817EC-70C9-4450-A437-2A283A37ECB1}" type="presOf" srcId="{B3806107-FAB1-4657-AE48-10DFFF0E7E2D}" destId="{EF439674-4A7C-479C-8D95-C3CF8AF548AF}" srcOrd="0" destOrd="0" presId="urn:microsoft.com/office/officeart/2005/8/layout/hierarchy1"/>
    <dgm:cxn modelId="{59C82E3A-F600-42B7-ADD6-048304DFFFC1}" type="presOf" srcId="{00720B97-E053-4F9B-971B-400BCACCF870}" destId="{227B7078-15DB-4E65-92D5-F58A12F1B052}" srcOrd="0" destOrd="0" presId="urn:microsoft.com/office/officeart/2005/8/layout/hierarchy1"/>
    <dgm:cxn modelId="{0E6000FC-C75D-494F-A691-BD5385E63063}" type="presOf" srcId="{7C14CA01-DBF8-41FC-8101-389937342CED}" destId="{9EA59340-682E-48C7-A555-B37410C92C29}" srcOrd="0" destOrd="0" presId="urn:microsoft.com/office/officeart/2005/8/layout/hierarchy1"/>
    <dgm:cxn modelId="{2EBCF15F-3E0D-4BD3-A3B1-1D23016F2C5E}" type="presOf" srcId="{134E0E20-2E46-4965-8F1C-EC459833F8D7}" destId="{7EB392F2-F3BA-4F1B-8F6E-1C92DF3638E0}" srcOrd="0" destOrd="0" presId="urn:microsoft.com/office/officeart/2005/8/layout/hierarchy1"/>
    <dgm:cxn modelId="{29F4CBB1-95D7-4709-91F4-D550C7F625D8}" type="presOf" srcId="{384F27EC-C8AF-473A-A850-AF1218D016C8}" destId="{16F63B81-2DD5-44E2-BBB5-D1F20BEFA0B9}" srcOrd="0" destOrd="0" presId="urn:microsoft.com/office/officeart/2005/8/layout/hierarchy1"/>
    <dgm:cxn modelId="{A2E94BB9-DAEF-400F-ADC7-F46791AEC4B9}" type="presOf" srcId="{9A688B02-A798-43AF-9B81-8B6358031363}" destId="{A81A0529-292A-4E96-A743-EDE6B03C84D5}" srcOrd="0" destOrd="0" presId="urn:microsoft.com/office/officeart/2005/8/layout/hierarchy1"/>
    <dgm:cxn modelId="{575CB7A8-D83C-4F59-81DD-62BEEE93CBD6}" srcId="{9A688B02-A798-43AF-9B81-8B6358031363}" destId="{A20EE820-9D7A-49B4-85B3-7C4CED4A1615}" srcOrd="3" destOrd="0" parTransId="{946FA3C8-14CC-4618-B519-E4955A8EC855}" sibTransId="{B6B66BD3-ED84-4C4C-BA4F-27DF84CACBA0}"/>
    <dgm:cxn modelId="{30005FB8-1642-45F6-8659-AA0319443743}" srcId="{9A688B02-A798-43AF-9B81-8B6358031363}" destId="{93AACCB7-D01C-48F0-832C-3B3C91F566D4}" srcOrd="7" destOrd="0" parTransId="{DC32E0CA-6F90-4C0B-B2C5-A7ADDBE3996A}" sibTransId="{8BE6B44D-A66D-4A45-8EF5-BDE2C0C021A5}"/>
    <dgm:cxn modelId="{5D703986-A2BD-46FB-9686-D923DA89859B}" type="presOf" srcId="{DC32E0CA-6F90-4C0B-B2C5-A7ADDBE3996A}" destId="{D252DF0C-B858-4F05-A359-68DFC5E06294}" srcOrd="0" destOrd="0" presId="urn:microsoft.com/office/officeart/2005/8/layout/hierarchy1"/>
    <dgm:cxn modelId="{20B564B1-6C06-4442-B961-C4C4B2522832}" type="presParOf" srcId="{00A36D6F-ADC7-4C25-BA42-855D42763DEC}" destId="{8C7013AB-7006-45D6-88AF-349075F99013}" srcOrd="0" destOrd="0" presId="urn:microsoft.com/office/officeart/2005/8/layout/hierarchy1"/>
    <dgm:cxn modelId="{935E967C-7838-4412-97C1-A6764F924F86}" type="presParOf" srcId="{8C7013AB-7006-45D6-88AF-349075F99013}" destId="{47F79E03-1FC2-4FC5-958A-C62EB9729CEF}" srcOrd="0" destOrd="0" presId="urn:microsoft.com/office/officeart/2005/8/layout/hierarchy1"/>
    <dgm:cxn modelId="{C8610C83-5E06-4FBC-ACB4-AFDCA6D8A8FC}" type="presParOf" srcId="{47F79E03-1FC2-4FC5-958A-C62EB9729CEF}" destId="{842ADF64-A46A-4955-BA44-799173D86018}" srcOrd="0" destOrd="0" presId="urn:microsoft.com/office/officeart/2005/8/layout/hierarchy1"/>
    <dgm:cxn modelId="{E307F51E-93E3-4C6A-B90B-4B6EE4BBDE01}" type="presParOf" srcId="{47F79E03-1FC2-4FC5-958A-C62EB9729CEF}" destId="{A81A0529-292A-4E96-A743-EDE6B03C84D5}" srcOrd="1" destOrd="0" presId="urn:microsoft.com/office/officeart/2005/8/layout/hierarchy1"/>
    <dgm:cxn modelId="{B2A5E36D-75C4-4143-8CB3-49E9FE08D8D6}" type="presParOf" srcId="{8C7013AB-7006-45D6-88AF-349075F99013}" destId="{CB7DA548-8CC5-4DA9-B8B9-E25D2CF4E1CA}" srcOrd="1" destOrd="0" presId="urn:microsoft.com/office/officeart/2005/8/layout/hierarchy1"/>
    <dgm:cxn modelId="{8F362192-606F-4A6F-A53B-15621B9DEC5F}" type="presParOf" srcId="{CB7DA548-8CC5-4DA9-B8B9-E25D2CF4E1CA}" destId="{E8BD9E31-D590-484E-AC21-3A419DAB4A9D}" srcOrd="0" destOrd="0" presId="urn:microsoft.com/office/officeart/2005/8/layout/hierarchy1"/>
    <dgm:cxn modelId="{94E9CC3A-7771-4F93-B285-E09AC5AE32F2}" type="presParOf" srcId="{CB7DA548-8CC5-4DA9-B8B9-E25D2CF4E1CA}" destId="{155BBA9A-C651-4516-A189-64211BD2DBC0}" srcOrd="1" destOrd="0" presId="urn:microsoft.com/office/officeart/2005/8/layout/hierarchy1"/>
    <dgm:cxn modelId="{D23037E7-1776-4940-B3D8-06B22755D85B}" type="presParOf" srcId="{155BBA9A-C651-4516-A189-64211BD2DBC0}" destId="{2AA89CD6-FF4E-4530-8C77-A75F50D5B00C}" srcOrd="0" destOrd="0" presId="urn:microsoft.com/office/officeart/2005/8/layout/hierarchy1"/>
    <dgm:cxn modelId="{EBBBC40F-1BBF-4E15-B7FE-F78F5D971F88}" type="presParOf" srcId="{2AA89CD6-FF4E-4530-8C77-A75F50D5B00C}" destId="{02DEF52A-6E00-4E3E-A136-1E576FA4899F}" srcOrd="0" destOrd="0" presId="urn:microsoft.com/office/officeart/2005/8/layout/hierarchy1"/>
    <dgm:cxn modelId="{FE03DDD1-C868-4551-9C1E-FC673639A830}" type="presParOf" srcId="{2AA89CD6-FF4E-4530-8C77-A75F50D5B00C}" destId="{C0C9987E-AA56-4B24-A0A4-CD18528782F3}" srcOrd="1" destOrd="0" presId="urn:microsoft.com/office/officeart/2005/8/layout/hierarchy1"/>
    <dgm:cxn modelId="{41067752-9B58-4B28-8DF1-6EA4C65C2E73}" type="presParOf" srcId="{155BBA9A-C651-4516-A189-64211BD2DBC0}" destId="{8C9CA938-EAB2-434B-895E-7B1307BB0580}" srcOrd="1" destOrd="0" presId="urn:microsoft.com/office/officeart/2005/8/layout/hierarchy1"/>
    <dgm:cxn modelId="{4ABCBCF9-B07F-4DF6-B8D6-04F313E6E2C4}" type="presParOf" srcId="{CB7DA548-8CC5-4DA9-B8B9-E25D2CF4E1CA}" destId="{49932EB6-7E1F-4DA1-B80D-34FCFEADAD55}" srcOrd="2" destOrd="0" presId="urn:microsoft.com/office/officeart/2005/8/layout/hierarchy1"/>
    <dgm:cxn modelId="{D2EC31CC-B166-43F6-A70A-300C076B999F}" type="presParOf" srcId="{CB7DA548-8CC5-4DA9-B8B9-E25D2CF4E1CA}" destId="{CF78E5DB-D539-4CA9-B261-B626C8FFF8C6}" srcOrd="3" destOrd="0" presId="urn:microsoft.com/office/officeart/2005/8/layout/hierarchy1"/>
    <dgm:cxn modelId="{9E6D35D6-BAD7-4878-AC30-0EC6B95A5E6A}" type="presParOf" srcId="{CF78E5DB-D539-4CA9-B261-B626C8FFF8C6}" destId="{C4FABE67-6812-4752-B6CE-64023DA38ACC}" srcOrd="0" destOrd="0" presId="urn:microsoft.com/office/officeart/2005/8/layout/hierarchy1"/>
    <dgm:cxn modelId="{9857581F-FE30-46C8-8BAB-98F60E5D23E6}" type="presParOf" srcId="{C4FABE67-6812-4752-B6CE-64023DA38ACC}" destId="{BCB0AC7E-8563-42AF-95FE-3CD9DEE893EB}" srcOrd="0" destOrd="0" presId="urn:microsoft.com/office/officeart/2005/8/layout/hierarchy1"/>
    <dgm:cxn modelId="{E744A81C-2ED7-4156-ACE9-EE061A8944F0}" type="presParOf" srcId="{C4FABE67-6812-4752-B6CE-64023DA38ACC}" destId="{513D11F5-B8A0-4372-B21E-00B233B239B3}" srcOrd="1" destOrd="0" presId="urn:microsoft.com/office/officeart/2005/8/layout/hierarchy1"/>
    <dgm:cxn modelId="{BFD22EF3-7082-42AF-BF6B-F417C58A4E3B}" type="presParOf" srcId="{CF78E5DB-D539-4CA9-B261-B626C8FFF8C6}" destId="{B24166EF-3133-45ED-9328-1E78882B7D62}" srcOrd="1" destOrd="0" presId="urn:microsoft.com/office/officeart/2005/8/layout/hierarchy1"/>
    <dgm:cxn modelId="{32D4D146-8BEE-4430-AB85-2BF2993A8BBD}" type="presParOf" srcId="{CB7DA548-8CC5-4DA9-B8B9-E25D2CF4E1CA}" destId="{EF439674-4A7C-479C-8D95-C3CF8AF548AF}" srcOrd="4" destOrd="0" presId="urn:microsoft.com/office/officeart/2005/8/layout/hierarchy1"/>
    <dgm:cxn modelId="{E2FD9CE3-8C82-48D6-A644-29EE78402196}" type="presParOf" srcId="{CB7DA548-8CC5-4DA9-B8B9-E25D2CF4E1CA}" destId="{D7CF3640-6D40-47AD-9081-B312BF70CA73}" srcOrd="5" destOrd="0" presId="urn:microsoft.com/office/officeart/2005/8/layout/hierarchy1"/>
    <dgm:cxn modelId="{A88449E9-6541-4B75-8C09-E43AE5030879}" type="presParOf" srcId="{D7CF3640-6D40-47AD-9081-B312BF70CA73}" destId="{55F4978A-B147-4471-86F8-02EAC90F8F71}" srcOrd="0" destOrd="0" presId="urn:microsoft.com/office/officeart/2005/8/layout/hierarchy1"/>
    <dgm:cxn modelId="{F8820057-892A-43FA-82D1-9A00A79B44AC}" type="presParOf" srcId="{55F4978A-B147-4471-86F8-02EAC90F8F71}" destId="{A62A2505-B750-4390-BBF9-EB242F6E0FC5}" srcOrd="0" destOrd="0" presId="urn:microsoft.com/office/officeart/2005/8/layout/hierarchy1"/>
    <dgm:cxn modelId="{D70707D5-FE34-4CB9-A973-6B9430C158F1}" type="presParOf" srcId="{55F4978A-B147-4471-86F8-02EAC90F8F71}" destId="{3222E18D-7CE5-472F-9162-77B2FA5DD554}" srcOrd="1" destOrd="0" presId="urn:microsoft.com/office/officeart/2005/8/layout/hierarchy1"/>
    <dgm:cxn modelId="{5C688DB1-EA01-45C7-BCAB-94C9C060B31C}" type="presParOf" srcId="{D7CF3640-6D40-47AD-9081-B312BF70CA73}" destId="{72012FC5-66DF-4259-807F-21FACAA75315}" srcOrd="1" destOrd="0" presId="urn:microsoft.com/office/officeart/2005/8/layout/hierarchy1"/>
    <dgm:cxn modelId="{D0E32EC8-EA8C-41B2-BA0B-217D7D72E9A3}" type="presParOf" srcId="{CB7DA548-8CC5-4DA9-B8B9-E25D2CF4E1CA}" destId="{E220A114-03A9-4F17-A3CD-2C21C5790AD5}" srcOrd="6" destOrd="0" presId="urn:microsoft.com/office/officeart/2005/8/layout/hierarchy1"/>
    <dgm:cxn modelId="{759E3E25-0C38-440F-84E3-849DF8AE4888}" type="presParOf" srcId="{CB7DA548-8CC5-4DA9-B8B9-E25D2CF4E1CA}" destId="{37D21B48-7545-4ABC-8581-41D8E70DD65C}" srcOrd="7" destOrd="0" presId="urn:microsoft.com/office/officeart/2005/8/layout/hierarchy1"/>
    <dgm:cxn modelId="{EB0D1E1E-A327-43C5-B108-ED6AF3FA4B6D}" type="presParOf" srcId="{37D21B48-7545-4ABC-8581-41D8E70DD65C}" destId="{B1230C5B-D227-45A9-AEED-08FD8B803BF7}" srcOrd="0" destOrd="0" presId="urn:microsoft.com/office/officeart/2005/8/layout/hierarchy1"/>
    <dgm:cxn modelId="{C5413D10-44BC-46E7-9699-41DF9C1E6E30}" type="presParOf" srcId="{B1230C5B-D227-45A9-AEED-08FD8B803BF7}" destId="{632A85CC-A8E3-448B-98E3-E15E1ADB72B7}" srcOrd="0" destOrd="0" presId="urn:microsoft.com/office/officeart/2005/8/layout/hierarchy1"/>
    <dgm:cxn modelId="{1477F539-E269-448B-9B60-F1119E846D63}" type="presParOf" srcId="{B1230C5B-D227-45A9-AEED-08FD8B803BF7}" destId="{6113AC88-4103-4185-8A89-AFFCB2D52A14}" srcOrd="1" destOrd="0" presId="urn:microsoft.com/office/officeart/2005/8/layout/hierarchy1"/>
    <dgm:cxn modelId="{606D500F-7907-4849-8B8C-A6E95E48EB9D}" type="presParOf" srcId="{37D21B48-7545-4ABC-8581-41D8E70DD65C}" destId="{58A171FF-A2FD-4CAA-AEF5-768AB5D7D9D0}" srcOrd="1" destOrd="0" presId="urn:microsoft.com/office/officeart/2005/8/layout/hierarchy1"/>
    <dgm:cxn modelId="{972CE971-B834-406F-BDB0-E9A7F61CC79E}" type="presParOf" srcId="{CB7DA548-8CC5-4DA9-B8B9-E25D2CF4E1CA}" destId="{87BE279B-4F51-4F5E-B017-6705547FC0BB}" srcOrd="8" destOrd="0" presId="urn:microsoft.com/office/officeart/2005/8/layout/hierarchy1"/>
    <dgm:cxn modelId="{4E1235CC-5AFE-490A-AFD9-33D962F7329E}" type="presParOf" srcId="{CB7DA548-8CC5-4DA9-B8B9-E25D2CF4E1CA}" destId="{13F848FC-4F7E-4F5E-8442-AE8CE597E8DB}" srcOrd="9" destOrd="0" presId="urn:microsoft.com/office/officeart/2005/8/layout/hierarchy1"/>
    <dgm:cxn modelId="{2EFAFD52-FAC0-4C04-8081-2567501955B0}" type="presParOf" srcId="{13F848FC-4F7E-4F5E-8442-AE8CE597E8DB}" destId="{D0F59A96-0644-4FF5-A82B-E9AAEE64B458}" srcOrd="0" destOrd="0" presId="urn:microsoft.com/office/officeart/2005/8/layout/hierarchy1"/>
    <dgm:cxn modelId="{927B7D80-6442-41BC-BCF8-40B3C8CAB787}" type="presParOf" srcId="{D0F59A96-0644-4FF5-A82B-E9AAEE64B458}" destId="{6E2B61EF-279C-47FC-AECF-0D112EDF2344}" srcOrd="0" destOrd="0" presId="urn:microsoft.com/office/officeart/2005/8/layout/hierarchy1"/>
    <dgm:cxn modelId="{7CC5A9A7-A6D9-4241-A1AB-6D92EEDA3C74}" type="presParOf" srcId="{D0F59A96-0644-4FF5-A82B-E9AAEE64B458}" destId="{9EA59340-682E-48C7-A555-B37410C92C29}" srcOrd="1" destOrd="0" presId="urn:microsoft.com/office/officeart/2005/8/layout/hierarchy1"/>
    <dgm:cxn modelId="{B5B21EE4-C4B4-4E6C-9EEC-9940B823F93B}" type="presParOf" srcId="{13F848FC-4F7E-4F5E-8442-AE8CE597E8DB}" destId="{35EE1801-2EB6-4FD2-8943-4BFA41068E46}" srcOrd="1" destOrd="0" presId="urn:microsoft.com/office/officeart/2005/8/layout/hierarchy1"/>
    <dgm:cxn modelId="{0962A9FF-FA28-4046-94E7-638BF1B1579F}" type="presParOf" srcId="{CB7DA548-8CC5-4DA9-B8B9-E25D2CF4E1CA}" destId="{16F63B81-2DD5-44E2-BBB5-D1F20BEFA0B9}" srcOrd="10" destOrd="0" presId="urn:microsoft.com/office/officeart/2005/8/layout/hierarchy1"/>
    <dgm:cxn modelId="{26AE71BF-1710-4683-9B8B-56BE414F78AD}" type="presParOf" srcId="{CB7DA548-8CC5-4DA9-B8B9-E25D2CF4E1CA}" destId="{B8EA1E05-8A26-4219-8C61-9EF4A3FB5D41}" srcOrd="11" destOrd="0" presId="urn:microsoft.com/office/officeart/2005/8/layout/hierarchy1"/>
    <dgm:cxn modelId="{DABD4A1F-61F2-486D-9DAE-CADCF3783966}" type="presParOf" srcId="{B8EA1E05-8A26-4219-8C61-9EF4A3FB5D41}" destId="{2DE7CE96-F225-480D-8378-38BAE476EFB7}" srcOrd="0" destOrd="0" presId="urn:microsoft.com/office/officeart/2005/8/layout/hierarchy1"/>
    <dgm:cxn modelId="{3E01EF07-F240-48E0-B42B-9BA302221119}" type="presParOf" srcId="{2DE7CE96-F225-480D-8378-38BAE476EFB7}" destId="{CAB5EBD5-E2B0-4FF1-AAA6-D6AE6C6F559C}" srcOrd="0" destOrd="0" presId="urn:microsoft.com/office/officeart/2005/8/layout/hierarchy1"/>
    <dgm:cxn modelId="{21B6C644-B9CD-469A-A2D2-3637BDF120BA}" type="presParOf" srcId="{2DE7CE96-F225-480D-8378-38BAE476EFB7}" destId="{2C32ABA3-956F-4F66-BF5C-BB8DE378213D}" srcOrd="1" destOrd="0" presId="urn:microsoft.com/office/officeart/2005/8/layout/hierarchy1"/>
    <dgm:cxn modelId="{3D3A6FA5-DB3E-4459-8086-0FD5AACDD3C1}" type="presParOf" srcId="{B8EA1E05-8A26-4219-8C61-9EF4A3FB5D41}" destId="{6EA19030-2789-4619-BA7A-A90D63A3CA1C}" srcOrd="1" destOrd="0" presId="urn:microsoft.com/office/officeart/2005/8/layout/hierarchy1"/>
    <dgm:cxn modelId="{F19A21A2-2FDD-48D2-93C3-457D988C760E}" type="presParOf" srcId="{CB7DA548-8CC5-4DA9-B8B9-E25D2CF4E1CA}" destId="{815EB4B2-3E7C-4D9C-B02D-5E454FDB1F9B}" srcOrd="12" destOrd="0" presId="urn:microsoft.com/office/officeart/2005/8/layout/hierarchy1"/>
    <dgm:cxn modelId="{0E6B4F20-5F81-4E43-AA33-FD803822BDEF}" type="presParOf" srcId="{CB7DA548-8CC5-4DA9-B8B9-E25D2CF4E1CA}" destId="{D1C0B1C1-D736-43A5-B592-4CF4CC1E784A}" srcOrd="13" destOrd="0" presId="urn:microsoft.com/office/officeart/2005/8/layout/hierarchy1"/>
    <dgm:cxn modelId="{E4A05E6F-54A2-41D5-939A-863A13784191}" type="presParOf" srcId="{D1C0B1C1-D736-43A5-B592-4CF4CC1E784A}" destId="{A58639C8-C43E-4F22-82B5-B2B975C4D0E0}" srcOrd="0" destOrd="0" presId="urn:microsoft.com/office/officeart/2005/8/layout/hierarchy1"/>
    <dgm:cxn modelId="{898A5C2A-FB16-4610-BC3C-30AD3F89ECDA}" type="presParOf" srcId="{A58639C8-C43E-4F22-82B5-B2B975C4D0E0}" destId="{0DF1DB92-A798-4634-8991-7FBF619AF464}" srcOrd="0" destOrd="0" presId="urn:microsoft.com/office/officeart/2005/8/layout/hierarchy1"/>
    <dgm:cxn modelId="{196084F7-9CB9-466C-A67C-5BA52A26721F}" type="presParOf" srcId="{A58639C8-C43E-4F22-82B5-B2B975C4D0E0}" destId="{7EB392F2-F3BA-4F1B-8F6E-1C92DF3638E0}" srcOrd="1" destOrd="0" presId="urn:microsoft.com/office/officeart/2005/8/layout/hierarchy1"/>
    <dgm:cxn modelId="{56F06E4A-4618-4822-8D83-0BA35D52E0EF}" type="presParOf" srcId="{D1C0B1C1-D736-43A5-B592-4CF4CC1E784A}" destId="{251ED3D8-F001-4F15-9067-8716B38C64CE}" srcOrd="1" destOrd="0" presId="urn:microsoft.com/office/officeart/2005/8/layout/hierarchy1"/>
    <dgm:cxn modelId="{560FF710-465E-4AD8-A7DA-DE041E49106D}" type="presParOf" srcId="{CB7DA548-8CC5-4DA9-B8B9-E25D2CF4E1CA}" destId="{D252DF0C-B858-4F05-A359-68DFC5E06294}" srcOrd="14" destOrd="0" presId="urn:microsoft.com/office/officeart/2005/8/layout/hierarchy1"/>
    <dgm:cxn modelId="{043FD5C4-4DE0-4C47-B0EA-D09D9CA9AE71}" type="presParOf" srcId="{CB7DA548-8CC5-4DA9-B8B9-E25D2CF4E1CA}" destId="{8F437D90-ADF9-49D5-B03A-C79FFF69F753}" srcOrd="15" destOrd="0" presId="urn:microsoft.com/office/officeart/2005/8/layout/hierarchy1"/>
    <dgm:cxn modelId="{7508DD83-ADC9-4969-BFEB-6EF9BE7CA9B4}" type="presParOf" srcId="{8F437D90-ADF9-49D5-B03A-C79FFF69F753}" destId="{921100E3-72B6-4E7B-9B4F-0DEDF6C8DACF}" srcOrd="0" destOrd="0" presId="urn:microsoft.com/office/officeart/2005/8/layout/hierarchy1"/>
    <dgm:cxn modelId="{6149DD0A-7428-4C8F-BE6C-9046DF3BF2F0}" type="presParOf" srcId="{921100E3-72B6-4E7B-9B4F-0DEDF6C8DACF}" destId="{867E2C9F-469D-459E-80FE-F417937BBF4C}" srcOrd="0" destOrd="0" presId="urn:microsoft.com/office/officeart/2005/8/layout/hierarchy1"/>
    <dgm:cxn modelId="{0C141707-8B95-440B-981B-856F9E1DA6B1}" type="presParOf" srcId="{921100E3-72B6-4E7B-9B4F-0DEDF6C8DACF}" destId="{935505FD-CD1E-43A7-B7B9-009C31327333}" srcOrd="1" destOrd="0" presId="urn:microsoft.com/office/officeart/2005/8/layout/hierarchy1"/>
    <dgm:cxn modelId="{DCB8AB38-ECD5-456E-93DB-541B9B01241F}" type="presParOf" srcId="{8F437D90-ADF9-49D5-B03A-C79FFF69F753}" destId="{74D807FC-2F0E-4AC8-A815-D1CD6EA2B15A}" srcOrd="1" destOrd="0" presId="urn:microsoft.com/office/officeart/2005/8/layout/hierarchy1"/>
    <dgm:cxn modelId="{CEA81985-03AA-4BFA-A3B8-32410677D1AB}" type="presParOf" srcId="{CB7DA548-8CC5-4DA9-B8B9-E25D2CF4E1CA}" destId="{EC4410DD-E084-4D38-BCD3-B0DFCB9BC693}" srcOrd="16" destOrd="0" presId="urn:microsoft.com/office/officeart/2005/8/layout/hierarchy1"/>
    <dgm:cxn modelId="{A13786AA-4CAF-4C36-BA1E-BEFF1B63B6F4}" type="presParOf" srcId="{CB7DA548-8CC5-4DA9-B8B9-E25D2CF4E1CA}" destId="{B834CD68-47D2-49F7-ADEA-F72707F0C924}" srcOrd="17" destOrd="0" presId="urn:microsoft.com/office/officeart/2005/8/layout/hierarchy1"/>
    <dgm:cxn modelId="{33607CC1-C979-4BC8-99B3-B6120874175A}" type="presParOf" srcId="{B834CD68-47D2-49F7-ADEA-F72707F0C924}" destId="{336BE5EF-C8CB-4569-A570-A5A7FF0E2013}" srcOrd="0" destOrd="0" presId="urn:microsoft.com/office/officeart/2005/8/layout/hierarchy1"/>
    <dgm:cxn modelId="{03DE5472-3033-4803-8B4A-CCC775B1228E}" type="presParOf" srcId="{336BE5EF-C8CB-4569-A570-A5A7FF0E2013}" destId="{734420AF-C995-4F2D-963E-058D9950324C}" srcOrd="0" destOrd="0" presId="urn:microsoft.com/office/officeart/2005/8/layout/hierarchy1"/>
    <dgm:cxn modelId="{427A34C6-2585-4615-8481-18DB0AFE1503}" type="presParOf" srcId="{336BE5EF-C8CB-4569-A570-A5A7FF0E2013}" destId="{8A828BC5-B33C-41E4-9E13-A11FA67402B7}" srcOrd="1" destOrd="0" presId="urn:microsoft.com/office/officeart/2005/8/layout/hierarchy1"/>
    <dgm:cxn modelId="{DBC1650E-6B48-49DE-834C-902919427C76}" type="presParOf" srcId="{B834CD68-47D2-49F7-ADEA-F72707F0C924}" destId="{E125A0DC-5A4D-4F6D-8F68-E13C36CF8B6E}" srcOrd="1" destOrd="0" presId="urn:microsoft.com/office/officeart/2005/8/layout/hierarchy1"/>
    <dgm:cxn modelId="{71409303-56C5-4A57-B224-54F48AB746BD}" type="presParOf" srcId="{CB7DA548-8CC5-4DA9-B8B9-E25D2CF4E1CA}" destId="{DC12B1BC-317D-42B3-AF78-EA902BB6FA80}" srcOrd="18" destOrd="0" presId="urn:microsoft.com/office/officeart/2005/8/layout/hierarchy1"/>
    <dgm:cxn modelId="{866B8FF4-12F6-4810-99EA-96A4C9B7AFF3}" type="presParOf" srcId="{CB7DA548-8CC5-4DA9-B8B9-E25D2CF4E1CA}" destId="{2EF41BB7-1438-450E-A74A-606F3189BFE1}" srcOrd="19" destOrd="0" presId="urn:microsoft.com/office/officeart/2005/8/layout/hierarchy1"/>
    <dgm:cxn modelId="{0B4ACB0F-2A37-49A6-980F-A52DBCF6CD1F}" type="presParOf" srcId="{2EF41BB7-1438-450E-A74A-606F3189BFE1}" destId="{D438768D-7BCE-4852-9D15-81B847C2CA0B}" srcOrd="0" destOrd="0" presId="urn:microsoft.com/office/officeart/2005/8/layout/hierarchy1"/>
    <dgm:cxn modelId="{571F5793-FE0B-454C-A1CC-E9189E6A00A1}" type="presParOf" srcId="{D438768D-7BCE-4852-9D15-81B847C2CA0B}" destId="{717B7CFF-5733-49D5-B55F-DB2A7E016B3B}" srcOrd="0" destOrd="0" presId="urn:microsoft.com/office/officeart/2005/8/layout/hierarchy1"/>
    <dgm:cxn modelId="{A1A35DBA-D43C-418D-A340-A9F01D056F97}" type="presParOf" srcId="{D438768D-7BCE-4852-9D15-81B847C2CA0B}" destId="{3E23D88B-3710-4314-A0A4-F9EA2C7FA7F1}" srcOrd="1" destOrd="0" presId="urn:microsoft.com/office/officeart/2005/8/layout/hierarchy1"/>
    <dgm:cxn modelId="{AB709D88-1932-4381-A2FC-E3D6BB84F16A}" type="presParOf" srcId="{2EF41BB7-1438-450E-A74A-606F3189BFE1}" destId="{260D5862-ED55-4A36-89A4-580FCB60D14F}" srcOrd="1" destOrd="0" presId="urn:microsoft.com/office/officeart/2005/8/layout/hierarchy1"/>
    <dgm:cxn modelId="{C923A0CA-8DAA-43F0-80CE-FB7CCFB2D131}" type="presParOf" srcId="{CB7DA548-8CC5-4DA9-B8B9-E25D2CF4E1CA}" destId="{227B7078-15DB-4E65-92D5-F58A12F1B052}" srcOrd="20" destOrd="0" presId="urn:microsoft.com/office/officeart/2005/8/layout/hierarchy1"/>
    <dgm:cxn modelId="{4F547F66-F72F-4F3A-A96A-89184278592F}" type="presParOf" srcId="{CB7DA548-8CC5-4DA9-B8B9-E25D2CF4E1CA}" destId="{4CF6FF68-246E-4A78-93D7-BCEC19D5DDF6}" srcOrd="21" destOrd="0" presId="urn:microsoft.com/office/officeart/2005/8/layout/hierarchy1"/>
    <dgm:cxn modelId="{A65B40D9-915B-4794-9802-E611ECBEFC75}" type="presParOf" srcId="{4CF6FF68-246E-4A78-93D7-BCEC19D5DDF6}" destId="{939E9560-A198-4EDB-B6AE-875D5A6C4C1A}" srcOrd="0" destOrd="0" presId="urn:microsoft.com/office/officeart/2005/8/layout/hierarchy1"/>
    <dgm:cxn modelId="{8F0A7CB3-91A2-400F-AFF9-C9A25DC443F5}" type="presParOf" srcId="{939E9560-A198-4EDB-B6AE-875D5A6C4C1A}" destId="{78AB9EF4-A860-4F8F-BFDD-F0628F987048}" srcOrd="0" destOrd="0" presId="urn:microsoft.com/office/officeart/2005/8/layout/hierarchy1"/>
    <dgm:cxn modelId="{B784B967-098F-48AF-A18E-690176FED8F2}" type="presParOf" srcId="{939E9560-A198-4EDB-B6AE-875D5A6C4C1A}" destId="{2421B943-6A98-44CC-8BDE-F3783ED1024C}" srcOrd="1" destOrd="0" presId="urn:microsoft.com/office/officeart/2005/8/layout/hierarchy1"/>
    <dgm:cxn modelId="{9777A945-A7AF-4D02-B20B-8044128AA13A}" type="presParOf" srcId="{4CF6FF68-246E-4A78-93D7-BCEC19D5DDF6}" destId="{D820221F-731E-46F5-9DDB-520BE9D014F4}"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9A2BB1-6067-42C6-AF56-9A02B8490E01}" type="doc">
      <dgm:prSet loTypeId="urn:microsoft.com/office/officeart/2005/8/layout/bProcess4" loCatId="process" qsTypeId="urn:microsoft.com/office/officeart/2005/8/quickstyle/simple3" qsCatId="simple" csTypeId="urn:microsoft.com/office/officeart/2005/8/colors/accent1_4" csCatId="accent1" phldr="1"/>
      <dgm:spPr/>
      <dgm:t>
        <a:bodyPr/>
        <a:lstStyle/>
        <a:p>
          <a:endParaRPr lang="zh-CN" altLang="en-US"/>
        </a:p>
      </dgm:t>
    </dgm:pt>
    <dgm:pt modelId="{89E23364-71BB-4354-8A7A-F3B61AACA38C}">
      <dgm:prSet phldrT="[文本]"/>
      <dgm:spPr/>
      <dgm:t>
        <a:bodyPr/>
        <a:lstStyle/>
        <a:p>
          <a:r>
            <a:rPr lang="zh-CN" baseline="0" dirty="0" smtClean="0">
              <a:ea typeface="仿宋_GB2312" pitchFamily="49" charset="-122"/>
            </a:rPr>
            <a:t>根据工作需要确定调任职位及调任条件</a:t>
          </a:r>
          <a:endParaRPr lang="zh-CN" altLang="en-US" baseline="0" dirty="0">
            <a:ea typeface="仿宋_GB2312" pitchFamily="49" charset="-122"/>
          </a:endParaRPr>
        </a:p>
      </dgm:t>
    </dgm:pt>
    <dgm:pt modelId="{69D50365-8E75-482B-BB36-3F8FA59D87DC}" type="parTrans" cxnId="{340A292B-FE98-43FC-BE28-CE1356AFBC79}">
      <dgm:prSet/>
      <dgm:spPr/>
      <dgm:t>
        <a:bodyPr/>
        <a:lstStyle/>
        <a:p>
          <a:endParaRPr lang="zh-CN" altLang="en-US"/>
        </a:p>
      </dgm:t>
    </dgm:pt>
    <dgm:pt modelId="{CD7B781F-3C32-4FDB-BD94-2CDCC49AD0AF}" type="sibTrans" cxnId="{340A292B-FE98-43FC-BE28-CE1356AFBC79}">
      <dgm:prSet/>
      <dgm:spPr/>
      <dgm:t>
        <a:bodyPr/>
        <a:lstStyle/>
        <a:p>
          <a:endParaRPr lang="zh-CN" altLang="en-US"/>
        </a:p>
      </dgm:t>
    </dgm:pt>
    <dgm:pt modelId="{8A4DAB11-E09E-407B-8070-BB4ED53A72F5}">
      <dgm:prSet phldrT="[文本]"/>
      <dgm:spPr/>
      <dgm:t>
        <a:bodyPr/>
        <a:lstStyle/>
        <a:p>
          <a:r>
            <a:rPr lang="zh-CN" baseline="0" dirty="0" smtClean="0">
              <a:ea typeface="仿宋_GB2312" pitchFamily="49" charset="-122"/>
            </a:rPr>
            <a:t>提出调任人选</a:t>
          </a:r>
          <a:endParaRPr lang="zh-CN" altLang="en-US" baseline="0" dirty="0">
            <a:ea typeface="仿宋_GB2312" pitchFamily="49" charset="-122"/>
          </a:endParaRPr>
        </a:p>
      </dgm:t>
    </dgm:pt>
    <dgm:pt modelId="{02DD22E1-F138-4114-BD2E-252D1C4AFEC7}" type="parTrans" cxnId="{A8483692-8A85-4633-9213-9FD9B38E0E84}">
      <dgm:prSet/>
      <dgm:spPr/>
      <dgm:t>
        <a:bodyPr/>
        <a:lstStyle/>
        <a:p>
          <a:endParaRPr lang="zh-CN" altLang="en-US"/>
        </a:p>
      </dgm:t>
    </dgm:pt>
    <dgm:pt modelId="{8AAB44D3-9BE2-4EAB-ABE7-5F03848D2989}" type="sibTrans" cxnId="{A8483692-8A85-4633-9213-9FD9B38E0E84}">
      <dgm:prSet/>
      <dgm:spPr/>
      <dgm:t>
        <a:bodyPr/>
        <a:lstStyle/>
        <a:p>
          <a:endParaRPr lang="zh-CN" altLang="en-US"/>
        </a:p>
      </dgm:t>
    </dgm:pt>
    <dgm:pt modelId="{44D6941E-1A97-4FA7-B3E1-B9A0C0EE853E}">
      <dgm:prSet phldrT="[文本]"/>
      <dgm:spPr/>
      <dgm:t>
        <a:bodyPr/>
        <a:lstStyle/>
        <a:p>
          <a:r>
            <a:rPr lang="zh-CN" baseline="0" dirty="0" smtClean="0">
              <a:ea typeface="仿宋_GB2312" pitchFamily="49" charset="-122"/>
            </a:rPr>
            <a:t>征求调出单位意见</a:t>
          </a:r>
          <a:endParaRPr lang="zh-CN" altLang="en-US" baseline="0" dirty="0">
            <a:ea typeface="仿宋_GB2312" pitchFamily="49" charset="-122"/>
          </a:endParaRPr>
        </a:p>
      </dgm:t>
    </dgm:pt>
    <dgm:pt modelId="{93815B3E-B02C-4F36-919D-98B799279D13}" type="parTrans" cxnId="{A5B1F7E8-EC3E-43DD-A970-231BF84BCFCE}">
      <dgm:prSet/>
      <dgm:spPr/>
      <dgm:t>
        <a:bodyPr/>
        <a:lstStyle/>
        <a:p>
          <a:endParaRPr lang="zh-CN" altLang="en-US"/>
        </a:p>
      </dgm:t>
    </dgm:pt>
    <dgm:pt modelId="{10D217F2-3996-4411-87A8-5CB06E92A512}" type="sibTrans" cxnId="{A5B1F7E8-EC3E-43DD-A970-231BF84BCFCE}">
      <dgm:prSet/>
      <dgm:spPr/>
      <dgm:t>
        <a:bodyPr/>
        <a:lstStyle/>
        <a:p>
          <a:endParaRPr lang="zh-CN" altLang="en-US"/>
        </a:p>
      </dgm:t>
    </dgm:pt>
    <dgm:pt modelId="{BCD1002E-C411-4AC2-BD11-60DDA2A08938}">
      <dgm:prSet phldrT="[文本]"/>
      <dgm:spPr/>
      <dgm:t>
        <a:bodyPr/>
        <a:lstStyle/>
        <a:p>
          <a:r>
            <a:rPr lang="zh-CN" baseline="0" dirty="0" smtClean="0">
              <a:ea typeface="仿宋_GB2312" pitchFamily="49" charset="-122"/>
            </a:rPr>
            <a:t>组织考察</a:t>
          </a:r>
          <a:endParaRPr lang="zh-CN" altLang="en-US" baseline="0" dirty="0">
            <a:ea typeface="仿宋_GB2312" pitchFamily="49" charset="-122"/>
          </a:endParaRPr>
        </a:p>
      </dgm:t>
    </dgm:pt>
    <dgm:pt modelId="{0D3AE3F5-2265-4F95-9C0D-6E2EE460AC96}" type="parTrans" cxnId="{DEA3075C-1DA7-4DA3-82A7-1F769834DBFA}">
      <dgm:prSet/>
      <dgm:spPr/>
      <dgm:t>
        <a:bodyPr/>
        <a:lstStyle/>
        <a:p>
          <a:endParaRPr lang="zh-CN" altLang="en-US"/>
        </a:p>
      </dgm:t>
    </dgm:pt>
    <dgm:pt modelId="{B0F0AD9C-1CE9-469A-BC4E-4E8EFC16A6EE}" type="sibTrans" cxnId="{DEA3075C-1DA7-4DA3-82A7-1F769834DBFA}">
      <dgm:prSet/>
      <dgm:spPr/>
      <dgm:t>
        <a:bodyPr/>
        <a:lstStyle/>
        <a:p>
          <a:endParaRPr lang="zh-CN" altLang="en-US"/>
        </a:p>
      </dgm:t>
    </dgm:pt>
    <dgm:pt modelId="{65EA9281-69A5-447D-836B-EF5911B96484}">
      <dgm:prSet phldrT="[文本]"/>
      <dgm:spPr/>
      <dgm:t>
        <a:bodyPr/>
        <a:lstStyle/>
        <a:p>
          <a:r>
            <a:rPr lang="zh-CN" baseline="0" dirty="0" smtClean="0">
              <a:ea typeface="仿宋_GB2312" pitchFamily="49" charset="-122"/>
            </a:rPr>
            <a:t>集体讨论决定</a:t>
          </a:r>
          <a:endParaRPr lang="zh-CN" altLang="en-US" baseline="0" dirty="0">
            <a:ea typeface="仿宋_GB2312" pitchFamily="49" charset="-122"/>
          </a:endParaRPr>
        </a:p>
      </dgm:t>
    </dgm:pt>
    <dgm:pt modelId="{D062CE1A-C16C-43C3-9BB9-FCACB4C388C5}" type="parTrans" cxnId="{476F29AC-D84A-4060-9027-2C82D1057D5C}">
      <dgm:prSet/>
      <dgm:spPr/>
      <dgm:t>
        <a:bodyPr/>
        <a:lstStyle/>
        <a:p>
          <a:endParaRPr lang="zh-CN" altLang="en-US"/>
        </a:p>
      </dgm:t>
    </dgm:pt>
    <dgm:pt modelId="{70DD32E5-ECB9-494D-BC40-14C037226227}" type="sibTrans" cxnId="{476F29AC-D84A-4060-9027-2C82D1057D5C}">
      <dgm:prSet/>
      <dgm:spPr/>
      <dgm:t>
        <a:bodyPr/>
        <a:lstStyle/>
        <a:p>
          <a:endParaRPr lang="zh-CN" altLang="en-US"/>
        </a:p>
      </dgm:t>
    </dgm:pt>
    <dgm:pt modelId="{0A6B838B-E54A-4206-B9E2-E9D8FB78982A}">
      <dgm:prSet phldrT="[文本]"/>
      <dgm:spPr/>
      <dgm:t>
        <a:bodyPr/>
        <a:lstStyle/>
        <a:p>
          <a:r>
            <a:rPr lang="zh-CN" baseline="0" dirty="0" smtClean="0">
              <a:ea typeface="仿宋_GB2312" pitchFamily="49" charset="-122"/>
            </a:rPr>
            <a:t>调任公示</a:t>
          </a:r>
          <a:endParaRPr lang="zh-CN" altLang="en-US" baseline="0" dirty="0">
            <a:ea typeface="仿宋_GB2312" pitchFamily="49" charset="-122"/>
          </a:endParaRPr>
        </a:p>
      </dgm:t>
    </dgm:pt>
    <dgm:pt modelId="{6065DF3C-3658-477D-916A-561920D049BB}" type="parTrans" cxnId="{957EC5C5-5CEE-46D8-BF2E-DDFF8125657C}">
      <dgm:prSet/>
      <dgm:spPr/>
      <dgm:t>
        <a:bodyPr/>
        <a:lstStyle/>
        <a:p>
          <a:endParaRPr lang="zh-CN" altLang="en-US"/>
        </a:p>
      </dgm:t>
    </dgm:pt>
    <dgm:pt modelId="{9490EE3D-F066-42BF-9F08-7038A361902E}" type="sibTrans" cxnId="{957EC5C5-5CEE-46D8-BF2E-DDFF8125657C}">
      <dgm:prSet/>
      <dgm:spPr/>
      <dgm:t>
        <a:bodyPr/>
        <a:lstStyle/>
        <a:p>
          <a:endParaRPr lang="zh-CN" altLang="en-US"/>
        </a:p>
      </dgm:t>
    </dgm:pt>
    <dgm:pt modelId="{4E45B810-776C-4078-A1E0-9D3FAFFE3544}">
      <dgm:prSet phldrT="[文本]"/>
      <dgm:spPr/>
      <dgm:t>
        <a:bodyPr/>
        <a:lstStyle/>
        <a:p>
          <a:r>
            <a:rPr lang="zh-CN" baseline="0" dirty="0" smtClean="0">
              <a:ea typeface="仿宋_GB2312" pitchFamily="49" charset="-122"/>
            </a:rPr>
            <a:t>报批或者备案</a:t>
          </a:r>
          <a:endParaRPr lang="zh-CN" altLang="en-US" baseline="0" dirty="0">
            <a:ea typeface="仿宋_GB2312" pitchFamily="49" charset="-122"/>
          </a:endParaRPr>
        </a:p>
      </dgm:t>
    </dgm:pt>
    <dgm:pt modelId="{14868DAD-DF72-44A4-97F5-56A5B190F182}" type="parTrans" cxnId="{EADB4F7D-9E77-4DBF-BB64-E54E2E13C742}">
      <dgm:prSet/>
      <dgm:spPr/>
      <dgm:t>
        <a:bodyPr/>
        <a:lstStyle/>
        <a:p>
          <a:endParaRPr lang="zh-CN" altLang="en-US"/>
        </a:p>
      </dgm:t>
    </dgm:pt>
    <dgm:pt modelId="{89AB07E0-F3F3-4ADA-AF1F-5EE86AA75F98}" type="sibTrans" cxnId="{EADB4F7D-9E77-4DBF-BB64-E54E2E13C742}">
      <dgm:prSet/>
      <dgm:spPr/>
      <dgm:t>
        <a:bodyPr/>
        <a:lstStyle/>
        <a:p>
          <a:endParaRPr lang="zh-CN" altLang="en-US"/>
        </a:p>
      </dgm:t>
    </dgm:pt>
    <dgm:pt modelId="{8BD49A46-4E32-44DA-BF98-5CC7155F2472}">
      <dgm:prSet phldrT="[文本]"/>
      <dgm:spPr/>
      <dgm:t>
        <a:bodyPr/>
        <a:lstStyle/>
        <a:p>
          <a:r>
            <a:rPr lang="zh-CN" baseline="0" dirty="0" smtClean="0">
              <a:ea typeface="仿宋_GB2312" pitchFamily="49" charset="-122"/>
            </a:rPr>
            <a:t>办理调动、任职和公务员登记手续</a:t>
          </a:r>
          <a:endParaRPr lang="zh-CN" altLang="en-US" baseline="0" dirty="0">
            <a:ea typeface="仿宋_GB2312" pitchFamily="49" charset="-122"/>
          </a:endParaRPr>
        </a:p>
      </dgm:t>
    </dgm:pt>
    <dgm:pt modelId="{8B152DED-E3BE-4443-BE43-B45A2D4A7D71}" type="parTrans" cxnId="{6D81E91B-37BE-4848-A78D-3212C1AA1719}">
      <dgm:prSet/>
      <dgm:spPr/>
      <dgm:t>
        <a:bodyPr/>
        <a:lstStyle/>
        <a:p>
          <a:endParaRPr lang="zh-CN" altLang="en-US"/>
        </a:p>
      </dgm:t>
    </dgm:pt>
    <dgm:pt modelId="{AC272DF0-8AE1-4706-8EAE-5BAD29049C0B}" type="sibTrans" cxnId="{6D81E91B-37BE-4848-A78D-3212C1AA1719}">
      <dgm:prSet/>
      <dgm:spPr/>
      <dgm:t>
        <a:bodyPr/>
        <a:lstStyle/>
        <a:p>
          <a:endParaRPr lang="zh-CN" altLang="en-US"/>
        </a:p>
      </dgm:t>
    </dgm:pt>
    <dgm:pt modelId="{C78CC1F3-E7B0-4F0C-AAC5-77A314734D0D}" type="pres">
      <dgm:prSet presAssocID="{B29A2BB1-6067-42C6-AF56-9A02B8490E01}" presName="Name0" presStyleCnt="0">
        <dgm:presLayoutVars>
          <dgm:dir/>
          <dgm:resizeHandles/>
        </dgm:presLayoutVars>
      </dgm:prSet>
      <dgm:spPr/>
      <dgm:t>
        <a:bodyPr/>
        <a:lstStyle/>
        <a:p>
          <a:endParaRPr lang="zh-CN" altLang="en-US"/>
        </a:p>
      </dgm:t>
    </dgm:pt>
    <dgm:pt modelId="{11C159D1-3B77-4F26-842C-B6D78766D509}" type="pres">
      <dgm:prSet presAssocID="{89E23364-71BB-4354-8A7A-F3B61AACA38C}" presName="compNode" presStyleCnt="0"/>
      <dgm:spPr/>
    </dgm:pt>
    <dgm:pt modelId="{0AFC13F8-B739-4269-A947-F4C2F1BAF7FC}" type="pres">
      <dgm:prSet presAssocID="{89E23364-71BB-4354-8A7A-F3B61AACA38C}" presName="dummyConnPt" presStyleCnt="0"/>
      <dgm:spPr/>
    </dgm:pt>
    <dgm:pt modelId="{04202C3C-E54F-4075-8B41-843E2D316086}" type="pres">
      <dgm:prSet presAssocID="{89E23364-71BB-4354-8A7A-F3B61AACA38C}" presName="node" presStyleLbl="node1" presStyleIdx="0" presStyleCnt="8">
        <dgm:presLayoutVars>
          <dgm:bulletEnabled val="1"/>
        </dgm:presLayoutVars>
      </dgm:prSet>
      <dgm:spPr/>
      <dgm:t>
        <a:bodyPr/>
        <a:lstStyle/>
        <a:p>
          <a:endParaRPr lang="zh-CN" altLang="en-US"/>
        </a:p>
      </dgm:t>
    </dgm:pt>
    <dgm:pt modelId="{72B88529-D792-43DA-B54A-A8DB25A3189A}" type="pres">
      <dgm:prSet presAssocID="{CD7B781F-3C32-4FDB-BD94-2CDCC49AD0AF}" presName="sibTrans" presStyleLbl="bgSibTrans2D1" presStyleIdx="0" presStyleCnt="7"/>
      <dgm:spPr/>
      <dgm:t>
        <a:bodyPr/>
        <a:lstStyle/>
        <a:p>
          <a:endParaRPr lang="zh-CN" altLang="en-US"/>
        </a:p>
      </dgm:t>
    </dgm:pt>
    <dgm:pt modelId="{873C0594-4B7C-44F2-AB22-A8193915E314}" type="pres">
      <dgm:prSet presAssocID="{8A4DAB11-E09E-407B-8070-BB4ED53A72F5}" presName="compNode" presStyleCnt="0"/>
      <dgm:spPr/>
    </dgm:pt>
    <dgm:pt modelId="{16EF4E77-1BBA-47B3-BF25-10C2A620D75D}" type="pres">
      <dgm:prSet presAssocID="{8A4DAB11-E09E-407B-8070-BB4ED53A72F5}" presName="dummyConnPt" presStyleCnt="0"/>
      <dgm:spPr/>
    </dgm:pt>
    <dgm:pt modelId="{776A092F-8BC2-4135-AE19-EAE97D9F2D2E}" type="pres">
      <dgm:prSet presAssocID="{8A4DAB11-E09E-407B-8070-BB4ED53A72F5}" presName="node" presStyleLbl="node1" presStyleIdx="1" presStyleCnt="8">
        <dgm:presLayoutVars>
          <dgm:bulletEnabled val="1"/>
        </dgm:presLayoutVars>
      </dgm:prSet>
      <dgm:spPr/>
      <dgm:t>
        <a:bodyPr/>
        <a:lstStyle/>
        <a:p>
          <a:endParaRPr lang="zh-CN" altLang="en-US"/>
        </a:p>
      </dgm:t>
    </dgm:pt>
    <dgm:pt modelId="{E01B6D17-A070-4C6C-9EAA-B3D97362F4BF}" type="pres">
      <dgm:prSet presAssocID="{8AAB44D3-9BE2-4EAB-ABE7-5F03848D2989}" presName="sibTrans" presStyleLbl="bgSibTrans2D1" presStyleIdx="1" presStyleCnt="7"/>
      <dgm:spPr/>
      <dgm:t>
        <a:bodyPr/>
        <a:lstStyle/>
        <a:p>
          <a:endParaRPr lang="zh-CN" altLang="en-US"/>
        </a:p>
      </dgm:t>
    </dgm:pt>
    <dgm:pt modelId="{2FF9F2C5-D99A-4A52-8298-3E63C1CD945E}" type="pres">
      <dgm:prSet presAssocID="{44D6941E-1A97-4FA7-B3E1-B9A0C0EE853E}" presName="compNode" presStyleCnt="0"/>
      <dgm:spPr/>
    </dgm:pt>
    <dgm:pt modelId="{A603E977-0B31-4093-8FBF-E06F4C018E1D}" type="pres">
      <dgm:prSet presAssocID="{44D6941E-1A97-4FA7-B3E1-B9A0C0EE853E}" presName="dummyConnPt" presStyleCnt="0"/>
      <dgm:spPr/>
    </dgm:pt>
    <dgm:pt modelId="{A9153C14-3C9E-4BFE-922A-836F3B3FB4B0}" type="pres">
      <dgm:prSet presAssocID="{44D6941E-1A97-4FA7-B3E1-B9A0C0EE853E}" presName="node" presStyleLbl="node1" presStyleIdx="2" presStyleCnt="8">
        <dgm:presLayoutVars>
          <dgm:bulletEnabled val="1"/>
        </dgm:presLayoutVars>
      </dgm:prSet>
      <dgm:spPr/>
      <dgm:t>
        <a:bodyPr/>
        <a:lstStyle/>
        <a:p>
          <a:endParaRPr lang="zh-CN" altLang="en-US"/>
        </a:p>
      </dgm:t>
    </dgm:pt>
    <dgm:pt modelId="{78420979-B971-40D8-92EC-A1254B6D4674}" type="pres">
      <dgm:prSet presAssocID="{10D217F2-3996-4411-87A8-5CB06E92A512}" presName="sibTrans" presStyleLbl="bgSibTrans2D1" presStyleIdx="2" presStyleCnt="7"/>
      <dgm:spPr/>
      <dgm:t>
        <a:bodyPr/>
        <a:lstStyle/>
        <a:p>
          <a:endParaRPr lang="zh-CN" altLang="en-US"/>
        </a:p>
      </dgm:t>
    </dgm:pt>
    <dgm:pt modelId="{AD34E7C4-71C7-4E08-A7D9-18D9BC58AFD5}" type="pres">
      <dgm:prSet presAssocID="{BCD1002E-C411-4AC2-BD11-60DDA2A08938}" presName="compNode" presStyleCnt="0"/>
      <dgm:spPr/>
    </dgm:pt>
    <dgm:pt modelId="{E0D750BE-619E-4F35-AEAE-565FC1B53596}" type="pres">
      <dgm:prSet presAssocID="{BCD1002E-C411-4AC2-BD11-60DDA2A08938}" presName="dummyConnPt" presStyleCnt="0"/>
      <dgm:spPr/>
    </dgm:pt>
    <dgm:pt modelId="{8F19BF39-6422-4E73-A664-41B0F2587793}" type="pres">
      <dgm:prSet presAssocID="{BCD1002E-C411-4AC2-BD11-60DDA2A08938}" presName="node" presStyleLbl="node1" presStyleIdx="3" presStyleCnt="8">
        <dgm:presLayoutVars>
          <dgm:bulletEnabled val="1"/>
        </dgm:presLayoutVars>
      </dgm:prSet>
      <dgm:spPr/>
      <dgm:t>
        <a:bodyPr/>
        <a:lstStyle/>
        <a:p>
          <a:endParaRPr lang="zh-CN" altLang="en-US"/>
        </a:p>
      </dgm:t>
    </dgm:pt>
    <dgm:pt modelId="{64F80EA8-6767-4924-A2B0-41780F0F5DBF}" type="pres">
      <dgm:prSet presAssocID="{B0F0AD9C-1CE9-469A-BC4E-4E8EFC16A6EE}" presName="sibTrans" presStyleLbl="bgSibTrans2D1" presStyleIdx="3" presStyleCnt="7"/>
      <dgm:spPr/>
      <dgm:t>
        <a:bodyPr/>
        <a:lstStyle/>
        <a:p>
          <a:endParaRPr lang="zh-CN" altLang="en-US"/>
        </a:p>
      </dgm:t>
    </dgm:pt>
    <dgm:pt modelId="{01A75EF4-8D4B-49E0-B1B7-009AB630B615}" type="pres">
      <dgm:prSet presAssocID="{65EA9281-69A5-447D-836B-EF5911B96484}" presName="compNode" presStyleCnt="0"/>
      <dgm:spPr/>
    </dgm:pt>
    <dgm:pt modelId="{F65367FF-03B2-4008-AB40-EEEF4BCB0731}" type="pres">
      <dgm:prSet presAssocID="{65EA9281-69A5-447D-836B-EF5911B96484}" presName="dummyConnPt" presStyleCnt="0"/>
      <dgm:spPr/>
    </dgm:pt>
    <dgm:pt modelId="{BC47B381-FF85-4A5F-84AA-69769FB0D051}" type="pres">
      <dgm:prSet presAssocID="{65EA9281-69A5-447D-836B-EF5911B96484}" presName="node" presStyleLbl="node1" presStyleIdx="4" presStyleCnt="8">
        <dgm:presLayoutVars>
          <dgm:bulletEnabled val="1"/>
        </dgm:presLayoutVars>
      </dgm:prSet>
      <dgm:spPr/>
      <dgm:t>
        <a:bodyPr/>
        <a:lstStyle/>
        <a:p>
          <a:endParaRPr lang="zh-CN" altLang="en-US"/>
        </a:p>
      </dgm:t>
    </dgm:pt>
    <dgm:pt modelId="{DA917941-D39D-4376-BB05-5D5CAC5CF5BB}" type="pres">
      <dgm:prSet presAssocID="{70DD32E5-ECB9-494D-BC40-14C037226227}" presName="sibTrans" presStyleLbl="bgSibTrans2D1" presStyleIdx="4" presStyleCnt="7"/>
      <dgm:spPr/>
      <dgm:t>
        <a:bodyPr/>
        <a:lstStyle/>
        <a:p>
          <a:endParaRPr lang="zh-CN" altLang="en-US"/>
        </a:p>
      </dgm:t>
    </dgm:pt>
    <dgm:pt modelId="{9C1FE51E-7AA9-4A0C-99C4-E84C5E7FE389}" type="pres">
      <dgm:prSet presAssocID="{0A6B838B-E54A-4206-B9E2-E9D8FB78982A}" presName="compNode" presStyleCnt="0"/>
      <dgm:spPr/>
    </dgm:pt>
    <dgm:pt modelId="{C2330A90-6E38-4D66-9092-6EA17279BF34}" type="pres">
      <dgm:prSet presAssocID="{0A6B838B-E54A-4206-B9E2-E9D8FB78982A}" presName="dummyConnPt" presStyleCnt="0"/>
      <dgm:spPr/>
    </dgm:pt>
    <dgm:pt modelId="{F6CA2354-A87E-477E-AED4-DA256F15DB3F}" type="pres">
      <dgm:prSet presAssocID="{0A6B838B-E54A-4206-B9E2-E9D8FB78982A}" presName="node" presStyleLbl="node1" presStyleIdx="5" presStyleCnt="8">
        <dgm:presLayoutVars>
          <dgm:bulletEnabled val="1"/>
        </dgm:presLayoutVars>
      </dgm:prSet>
      <dgm:spPr/>
      <dgm:t>
        <a:bodyPr/>
        <a:lstStyle/>
        <a:p>
          <a:endParaRPr lang="zh-CN" altLang="en-US"/>
        </a:p>
      </dgm:t>
    </dgm:pt>
    <dgm:pt modelId="{A6C74EBB-1BF9-4A43-AA1C-424A57E0688E}" type="pres">
      <dgm:prSet presAssocID="{9490EE3D-F066-42BF-9F08-7038A361902E}" presName="sibTrans" presStyleLbl="bgSibTrans2D1" presStyleIdx="5" presStyleCnt="7"/>
      <dgm:spPr/>
      <dgm:t>
        <a:bodyPr/>
        <a:lstStyle/>
        <a:p>
          <a:endParaRPr lang="zh-CN" altLang="en-US"/>
        </a:p>
      </dgm:t>
    </dgm:pt>
    <dgm:pt modelId="{53EF852A-B8E1-47FA-B1EB-2CA7BA75CBDB}" type="pres">
      <dgm:prSet presAssocID="{4E45B810-776C-4078-A1E0-9D3FAFFE3544}" presName="compNode" presStyleCnt="0"/>
      <dgm:spPr/>
    </dgm:pt>
    <dgm:pt modelId="{3B6685B9-397A-405C-A69A-E295A080FFE9}" type="pres">
      <dgm:prSet presAssocID="{4E45B810-776C-4078-A1E0-9D3FAFFE3544}" presName="dummyConnPt" presStyleCnt="0"/>
      <dgm:spPr/>
    </dgm:pt>
    <dgm:pt modelId="{8694AF69-BB0A-44AA-BA57-10E6EC40210A}" type="pres">
      <dgm:prSet presAssocID="{4E45B810-776C-4078-A1E0-9D3FAFFE3544}" presName="node" presStyleLbl="node1" presStyleIdx="6" presStyleCnt="8">
        <dgm:presLayoutVars>
          <dgm:bulletEnabled val="1"/>
        </dgm:presLayoutVars>
      </dgm:prSet>
      <dgm:spPr/>
      <dgm:t>
        <a:bodyPr/>
        <a:lstStyle/>
        <a:p>
          <a:endParaRPr lang="zh-CN" altLang="en-US"/>
        </a:p>
      </dgm:t>
    </dgm:pt>
    <dgm:pt modelId="{7B2DD5D4-2BE8-4587-AB93-BD015CC141AC}" type="pres">
      <dgm:prSet presAssocID="{89AB07E0-F3F3-4ADA-AF1F-5EE86AA75F98}" presName="sibTrans" presStyleLbl="bgSibTrans2D1" presStyleIdx="6" presStyleCnt="7"/>
      <dgm:spPr/>
      <dgm:t>
        <a:bodyPr/>
        <a:lstStyle/>
        <a:p>
          <a:endParaRPr lang="zh-CN" altLang="en-US"/>
        </a:p>
      </dgm:t>
    </dgm:pt>
    <dgm:pt modelId="{8B3E5FB7-B326-417F-A307-C29BAE430761}" type="pres">
      <dgm:prSet presAssocID="{8BD49A46-4E32-44DA-BF98-5CC7155F2472}" presName="compNode" presStyleCnt="0"/>
      <dgm:spPr/>
    </dgm:pt>
    <dgm:pt modelId="{C0B55526-34C5-4373-9C14-D1FDD763BD18}" type="pres">
      <dgm:prSet presAssocID="{8BD49A46-4E32-44DA-BF98-5CC7155F2472}" presName="dummyConnPt" presStyleCnt="0"/>
      <dgm:spPr/>
    </dgm:pt>
    <dgm:pt modelId="{8AFBC84E-E61D-4723-8EA4-80971F39A053}" type="pres">
      <dgm:prSet presAssocID="{8BD49A46-4E32-44DA-BF98-5CC7155F2472}" presName="node" presStyleLbl="node1" presStyleIdx="7" presStyleCnt="8">
        <dgm:presLayoutVars>
          <dgm:bulletEnabled val="1"/>
        </dgm:presLayoutVars>
      </dgm:prSet>
      <dgm:spPr/>
      <dgm:t>
        <a:bodyPr/>
        <a:lstStyle/>
        <a:p>
          <a:endParaRPr lang="zh-CN" altLang="en-US"/>
        </a:p>
      </dgm:t>
    </dgm:pt>
  </dgm:ptLst>
  <dgm:cxnLst>
    <dgm:cxn modelId="{D9088E70-4A0D-4A59-9A4D-F075202FF09B}" type="presOf" srcId="{8BD49A46-4E32-44DA-BF98-5CC7155F2472}" destId="{8AFBC84E-E61D-4723-8EA4-80971F39A053}" srcOrd="0" destOrd="0" presId="urn:microsoft.com/office/officeart/2005/8/layout/bProcess4"/>
    <dgm:cxn modelId="{40FEDC62-85D6-48DE-A497-3D2653118CBB}" type="presOf" srcId="{44D6941E-1A97-4FA7-B3E1-B9A0C0EE853E}" destId="{A9153C14-3C9E-4BFE-922A-836F3B3FB4B0}" srcOrd="0" destOrd="0" presId="urn:microsoft.com/office/officeart/2005/8/layout/bProcess4"/>
    <dgm:cxn modelId="{DC3A7782-581D-47D6-89DE-6E2F8EA815C6}" type="presOf" srcId="{70DD32E5-ECB9-494D-BC40-14C037226227}" destId="{DA917941-D39D-4376-BB05-5D5CAC5CF5BB}" srcOrd="0" destOrd="0" presId="urn:microsoft.com/office/officeart/2005/8/layout/bProcess4"/>
    <dgm:cxn modelId="{340A292B-FE98-43FC-BE28-CE1356AFBC79}" srcId="{B29A2BB1-6067-42C6-AF56-9A02B8490E01}" destId="{89E23364-71BB-4354-8A7A-F3B61AACA38C}" srcOrd="0" destOrd="0" parTransId="{69D50365-8E75-482B-BB36-3F8FA59D87DC}" sibTransId="{CD7B781F-3C32-4FDB-BD94-2CDCC49AD0AF}"/>
    <dgm:cxn modelId="{840D0194-1479-4A03-9735-449F90C7C857}" type="presOf" srcId="{8AAB44D3-9BE2-4EAB-ABE7-5F03848D2989}" destId="{E01B6D17-A070-4C6C-9EAA-B3D97362F4BF}" srcOrd="0" destOrd="0" presId="urn:microsoft.com/office/officeart/2005/8/layout/bProcess4"/>
    <dgm:cxn modelId="{71CCFE7F-0FB4-43D1-AB0C-20BA8B588176}" type="presOf" srcId="{B0F0AD9C-1CE9-469A-BC4E-4E8EFC16A6EE}" destId="{64F80EA8-6767-4924-A2B0-41780F0F5DBF}" srcOrd="0" destOrd="0" presId="urn:microsoft.com/office/officeart/2005/8/layout/bProcess4"/>
    <dgm:cxn modelId="{0AE5BFF6-286D-4903-87C7-3C77C7E51CD9}" type="presOf" srcId="{89AB07E0-F3F3-4ADA-AF1F-5EE86AA75F98}" destId="{7B2DD5D4-2BE8-4587-AB93-BD015CC141AC}" srcOrd="0" destOrd="0" presId="urn:microsoft.com/office/officeart/2005/8/layout/bProcess4"/>
    <dgm:cxn modelId="{4C70ED65-0C48-4DEF-B9A3-A4BA484F9C90}" type="presOf" srcId="{10D217F2-3996-4411-87A8-5CB06E92A512}" destId="{78420979-B971-40D8-92EC-A1254B6D4674}" srcOrd="0" destOrd="0" presId="urn:microsoft.com/office/officeart/2005/8/layout/bProcess4"/>
    <dgm:cxn modelId="{EADB4F7D-9E77-4DBF-BB64-E54E2E13C742}" srcId="{B29A2BB1-6067-42C6-AF56-9A02B8490E01}" destId="{4E45B810-776C-4078-A1E0-9D3FAFFE3544}" srcOrd="6" destOrd="0" parTransId="{14868DAD-DF72-44A4-97F5-56A5B190F182}" sibTransId="{89AB07E0-F3F3-4ADA-AF1F-5EE86AA75F98}"/>
    <dgm:cxn modelId="{FBE265F3-6595-4506-8036-40E956623C0D}" type="presOf" srcId="{0A6B838B-E54A-4206-B9E2-E9D8FB78982A}" destId="{F6CA2354-A87E-477E-AED4-DA256F15DB3F}" srcOrd="0" destOrd="0" presId="urn:microsoft.com/office/officeart/2005/8/layout/bProcess4"/>
    <dgm:cxn modelId="{476F29AC-D84A-4060-9027-2C82D1057D5C}" srcId="{B29A2BB1-6067-42C6-AF56-9A02B8490E01}" destId="{65EA9281-69A5-447D-836B-EF5911B96484}" srcOrd="4" destOrd="0" parTransId="{D062CE1A-C16C-43C3-9BB9-FCACB4C388C5}" sibTransId="{70DD32E5-ECB9-494D-BC40-14C037226227}"/>
    <dgm:cxn modelId="{8096F171-8E38-419F-A1CA-C54966631E01}" type="presOf" srcId="{8A4DAB11-E09E-407B-8070-BB4ED53A72F5}" destId="{776A092F-8BC2-4135-AE19-EAE97D9F2D2E}" srcOrd="0" destOrd="0" presId="urn:microsoft.com/office/officeart/2005/8/layout/bProcess4"/>
    <dgm:cxn modelId="{A5B1F7E8-EC3E-43DD-A970-231BF84BCFCE}" srcId="{B29A2BB1-6067-42C6-AF56-9A02B8490E01}" destId="{44D6941E-1A97-4FA7-B3E1-B9A0C0EE853E}" srcOrd="2" destOrd="0" parTransId="{93815B3E-B02C-4F36-919D-98B799279D13}" sibTransId="{10D217F2-3996-4411-87A8-5CB06E92A512}"/>
    <dgm:cxn modelId="{A8483692-8A85-4633-9213-9FD9B38E0E84}" srcId="{B29A2BB1-6067-42C6-AF56-9A02B8490E01}" destId="{8A4DAB11-E09E-407B-8070-BB4ED53A72F5}" srcOrd="1" destOrd="0" parTransId="{02DD22E1-F138-4114-BD2E-252D1C4AFEC7}" sibTransId="{8AAB44D3-9BE2-4EAB-ABE7-5F03848D2989}"/>
    <dgm:cxn modelId="{F0087216-FA87-4D16-BFD5-FE01B423DCF3}" type="presOf" srcId="{65EA9281-69A5-447D-836B-EF5911B96484}" destId="{BC47B381-FF85-4A5F-84AA-69769FB0D051}" srcOrd="0" destOrd="0" presId="urn:microsoft.com/office/officeart/2005/8/layout/bProcess4"/>
    <dgm:cxn modelId="{6D81E91B-37BE-4848-A78D-3212C1AA1719}" srcId="{B29A2BB1-6067-42C6-AF56-9A02B8490E01}" destId="{8BD49A46-4E32-44DA-BF98-5CC7155F2472}" srcOrd="7" destOrd="0" parTransId="{8B152DED-E3BE-4443-BE43-B45A2D4A7D71}" sibTransId="{AC272DF0-8AE1-4706-8EAE-5BAD29049C0B}"/>
    <dgm:cxn modelId="{DEA3075C-1DA7-4DA3-82A7-1F769834DBFA}" srcId="{B29A2BB1-6067-42C6-AF56-9A02B8490E01}" destId="{BCD1002E-C411-4AC2-BD11-60DDA2A08938}" srcOrd="3" destOrd="0" parTransId="{0D3AE3F5-2265-4F95-9C0D-6E2EE460AC96}" sibTransId="{B0F0AD9C-1CE9-469A-BC4E-4E8EFC16A6EE}"/>
    <dgm:cxn modelId="{981C5748-66FA-4E03-BD14-16D5253508A5}" type="presOf" srcId="{4E45B810-776C-4078-A1E0-9D3FAFFE3544}" destId="{8694AF69-BB0A-44AA-BA57-10E6EC40210A}" srcOrd="0" destOrd="0" presId="urn:microsoft.com/office/officeart/2005/8/layout/bProcess4"/>
    <dgm:cxn modelId="{3BE3C625-D569-4DA8-A04E-6CECF7CA7DF3}" type="presOf" srcId="{B29A2BB1-6067-42C6-AF56-9A02B8490E01}" destId="{C78CC1F3-E7B0-4F0C-AAC5-77A314734D0D}" srcOrd="0" destOrd="0" presId="urn:microsoft.com/office/officeart/2005/8/layout/bProcess4"/>
    <dgm:cxn modelId="{957EC5C5-5CEE-46D8-BF2E-DDFF8125657C}" srcId="{B29A2BB1-6067-42C6-AF56-9A02B8490E01}" destId="{0A6B838B-E54A-4206-B9E2-E9D8FB78982A}" srcOrd="5" destOrd="0" parTransId="{6065DF3C-3658-477D-916A-561920D049BB}" sibTransId="{9490EE3D-F066-42BF-9F08-7038A361902E}"/>
    <dgm:cxn modelId="{864DE610-6C92-47A0-BAA3-DE9600087B3A}" type="presOf" srcId="{9490EE3D-F066-42BF-9F08-7038A361902E}" destId="{A6C74EBB-1BF9-4A43-AA1C-424A57E0688E}" srcOrd="0" destOrd="0" presId="urn:microsoft.com/office/officeart/2005/8/layout/bProcess4"/>
    <dgm:cxn modelId="{14AA14D7-78FB-4BA6-8CC6-33D649B1AAE3}" type="presOf" srcId="{89E23364-71BB-4354-8A7A-F3B61AACA38C}" destId="{04202C3C-E54F-4075-8B41-843E2D316086}" srcOrd="0" destOrd="0" presId="urn:microsoft.com/office/officeart/2005/8/layout/bProcess4"/>
    <dgm:cxn modelId="{F1031E8C-102F-489D-B160-E55CF7EA0424}" type="presOf" srcId="{CD7B781F-3C32-4FDB-BD94-2CDCC49AD0AF}" destId="{72B88529-D792-43DA-B54A-A8DB25A3189A}" srcOrd="0" destOrd="0" presId="urn:microsoft.com/office/officeart/2005/8/layout/bProcess4"/>
    <dgm:cxn modelId="{163F91D4-7D53-4F62-98BE-3F52693569F5}" type="presOf" srcId="{BCD1002E-C411-4AC2-BD11-60DDA2A08938}" destId="{8F19BF39-6422-4E73-A664-41B0F2587793}" srcOrd="0" destOrd="0" presId="urn:microsoft.com/office/officeart/2005/8/layout/bProcess4"/>
    <dgm:cxn modelId="{FE0E2490-CE38-4A44-A8B4-67D69A204BDF}" type="presParOf" srcId="{C78CC1F3-E7B0-4F0C-AAC5-77A314734D0D}" destId="{11C159D1-3B77-4F26-842C-B6D78766D509}" srcOrd="0" destOrd="0" presId="urn:microsoft.com/office/officeart/2005/8/layout/bProcess4"/>
    <dgm:cxn modelId="{5D8003EB-C13A-4F1B-8505-644526B4D27B}" type="presParOf" srcId="{11C159D1-3B77-4F26-842C-B6D78766D509}" destId="{0AFC13F8-B739-4269-A947-F4C2F1BAF7FC}" srcOrd="0" destOrd="0" presId="urn:microsoft.com/office/officeart/2005/8/layout/bProcess4"/>
    <dgm:cxn modelId="{F7181688-8B38-4013-95F3-FA532A6192AC}" type="presParOf" srcId="{11C159D1-3B77-4F26-842C-B6D78766D509}" destId="{04202C3C-E54F-4075-8B41-843E2D316086}" srcOrd="1" destOrd="0" presId="urn:microsoft.com/office/officeart/2005/8/layout/bProcess4"/>
    <dgm:cxn modelId="{1EA20FAD-58A5-4F70-9C97-93E598D1A33A}" type="presParOf" srcId="{C78CC1F3-E7B0-4F0C-AAC5-77A314734D0D}" destId="{72B88529-D792-43DA-B54A-A8DB25A3189A}" srcOrd="1" destOrd="0" presId="urn:microsoft.com/office/officeart/2005/8/layout/bProcess4"/>
    <dgm:cxn modelId="{5443B1B1-3115-418C-A787-113CFF1E10D1}" type="presParOf" srcId="{C78CC1F3-E7B0-4F0C-AAC5-77A314734D0D}" destId="{873C0594-4B7C-44F2-AB22-A8193915E314}" srcOrd="2" destOrd="0" presId="urn:microsoft.com/office/officeart/2005/8/layout/bProcess4"/>
    <dgm:cxn modelId="{3D0B5881-9ABA-4C3C-B7A9-F8F0AA5BDC1D}" type="presParOf" srcId="{873C0594-4B7C-44F2-AB22-A8193915E314}" destId="{16EF4E77-1BBA-47B3-BF25-10C2A620D75D}" srcOrd="0" destOrd="0" presId="urn:microsoft.com/office/officeart/2005/8/layout/bProcess4"/>
    <dgm:cxn modelId="{891C3452-FF7B-490E-9F7C-A4FE38BC7C93}" type="presParOf" srcId="{873C0594-4B7C-44F2-AB22-A8193915E314}" destId="{776A092F-8BC2-4135-AE19-EAE97D9F2D2E}" srcOrd="1" destOrd="0" presId="urn:microsoft.com/office/officeart/2005/8/layout/bProcess4"/>
    <dgm:cxn modelId="{AC724259-A028-4981-90D6-955F913FB58A}" type="presParOf" srcId="{C78CC1F3-E7B0-4F0C-AAC5-77A314734D0D}" destId="{E01B6D17-A070-4C6C-9EAA-B3D97362F4BF}" srcOrd="3" destOrd="0" presId="urn:microsoft.com/office/officeart/2005/8/layout/bProcess4"/>
    <dgm:cxn modelId="{5314C9FA-6E33-4951-B038-9598C3ED30CF}" type="presParOf" srcId="{C78CC1F3-E7B0-4F0C-AAC5-77A314734D0D}" destId="{2FF9F2C5-D99A-4A52-8298-3E63C1CD945E}" srcOrd="4" destOrd="0" presId="urn:microsoft.com/office/officeart/2005/8/layout/bProcess4"/>
    <dgm:cxn modelId="{66D8F923-7D44-424C-AC4D-19D4929BBB1F}" type="presParOf" srcId="{2FF9F2C5-D99A-4A52-8298-3E63C1CD945E}" destId="{A603E977-0B31-4093-8FBF-E06F4C018E1D}" srcOrd="0" destOrd="0" presId="urn:microsoft.com/office/officeart/2005/8/layout/bProcess4"/>
    <dgm:cxn modelId="{37A4EC1A-A850-421D-9166-6667989EA36F}" type="presParOf" srcId="{2FF9F2C5-D99A-4A52-8298-3E63C1CD945E}" destId="{A9153C14-3C9E-4BFE-922A-836F3B3FB4B0}" srcOrd="1" destOrd="0" presId="urn:microsoft.com/office/officeart/2005/8/layout/bProcess4"/>
    <dgm:cxn modelId="{1CCBE056-C659-49AB-B0CD-D6EC65902CFB}" type="presParOf" srcId="{C78CC1F3-E7B0-4F0C-AAC5-77A314734D0D}" destId="{78420979-B971-40D8-92EC-A1254B6D4674}" srcOrd="5" destOrd="0" presId="urn:microsoft.com/office/officeart/2005/8/layout/bProcess4"/>
    <dgm:cxn modelId="{3A78013C-1EC9-4B86-AB21-D27D28C20629}" type="presParOf" srcId="{C78CC1F3-E7B0-4F0C-AAC5-77A314734D0D}" destId="{AD34E7C4-71C7-4E08-A7D9-18D9BC58AFD5}" srcOrd="6" destOrd="0" presId="urn:microsoft.com/office/officeart/2005/8/layout/bProcess4"/>
    <dgm:cxn modelId="{A13B312D-C0BE-4422-A7F1-882C662742B9}" type="presParOf" srcId="{AD34E7C4-71C7-4E08-A7D9-18D9BC58AFD5}" destId="{E0D750BE-619E-4F35-AEAE-565FC1B53596}" srcOrd="0" destOrd="0" presId="urn:microsoft.com/office/officeart/2005/8/layout/bProcess4"/>
    <dgm:cxn modelId="{D6764C2E-F9F5-4736-B31D-E7AFAFAA5494}" type="presParOf" srcId="{AD34E7C4-71C7-4E08-A7D9-18D9BC58AFD5}" destId="{8F19BF39-6422-4E73-A664-41B0F2587793}" srcOrd="1" destOrd="0" presId="urn:microsoft.com/office/officeart/2005/8/layout/bProcess4"/>
    <dgm:cxn modelId="{EF17637D-1787-490F-829B-834A969B646B}" type="presParOf" srcId="{C78CC1F3-E7B0-4F0C-AAC5-77A314734D0D}" destId="{64F80EA8-6767-4924-A2B0-41780F0F5DBF}" srcOrd="7" destOrd="0" presId="urn:microsoft.com/office/officeart/2005/8/layout/bProcess4"/>
    <dgm:cxn modelId="{94FD402C-2727-41F6-9FEB-C1B6F3E5D303}" type="presParOf" srcId="{C78CC1F3-E7B0-4F0C-AAC5-77A314734D0D}" destId="{01A75EF4-8D4B-49E0-B1B7-009AB630B615}" srcOrd="8" destOrd="0" presId="urn:microsoft.com/office/officeart/2005/8/layout/bProcess4"/>
    <dgm:cxn modelId="{1D22D88E-1CDB-48B9-B9D0-B0FF9E756939}" type="presParOf" srcId="{01A75EF4-8D4B-49E0-B1B7-009AB630B615}" destId="{F65367FF-03B2-4008-AB40-EEEF4BCB0731}" srcOrd="0" destOrd="0" presId="urn:microsoft.com/office/officeart/2005/8/layout/bProcess4"/>
    <dgm:cxn modelId="{88D4C6F3-4C2E-4F7C-859C-CA134FFC1EEC}" type="presParOf" srcId="{01A75EF4-8D4B-49E0-B1B7-009AB630B615}" destId="{BC47B381-FF85-4A5F-84AA-69769FB0D051}" srcOrd="1" destOrd="0" presId="urn:microsoft.com/office/officeart/2005/8/layout/bProcess4"/>
    <dgm:cxn modelId="{9172E5CC-2D6B-4182-997C-94202BDAD299}" type="presParOf" srcId="{C78CC1F3-E7B0-4F0C-AAC5-77A314734D0D}" destId="{DA917941-D39D-4376-BB05-5D5CAC5CF5BB}" srcOrd="9" destOrd="0" presId="urn:microsoft.com/office/officeart/2005/8/layout/bProcess4"/>
    <dgm:cxn modelId="{CEF20124-EE59-4EC9-9302-5F977DF37F9C}" type="presParOf" srcId="{C78CC1F3-E7B0-4F0C-AAC5-77A314734D0D}" destId="{9C1FE51E-7AA9-4A0C-99C4-E84C5E7FE389}" srcOrd="10" destOrd="0" presId="urn:microsoft.com/office/officeart/2005/8/layout/bProcess4"/>
    <dgm:cxn modelId="{59BF9E7F-9579-4F10-8935-9BD9FCC84329}" type="presParOf" srcId="{9C1FE51E-7AA9-4A0C-99C4-E84C5E7FE389}" destId="{C2330A90-6E38-4D66-9092-6EA17279BF34}" srcOrd="0" destOrd="0" presId="urn:microsoft.com/office/officeart/2005/8/layout/bProcess4"/>
    <dgm:cxn modelId="{12ACB560-EBC6-4BD9-A6CC-5322B8DF0D9E}" type="presParOf" srcId="{9C1FE51E-7AA9-4A0C-99C4-E84C5E7FE389}" destId="{F6CA2354-A87E-477E-AED4-DA256F15DB3F}" srcOrd="1" destOrd="0" presId="urn:microsoft.com/office/officeart/2005/8/layout/bProcess4"/>
    <dgm:cxn modelId="{8B2CE010-3DF8-4060-85A7-C9F6A6390C46}" type="presParOf" srcId="{C78CC1F3-E7B0-4F0C-AAC5-77A314734D0D}" destId="{A6C74EBB-1BF9-4A43-AA1C-424A57E0688E}" srcOrd="11" destOrd="0" presId="urn:microsoft.com/office/officeart/2005/8/layout/bProcess4"/>
    <dgm:cxn modelId="{1E0E8ACE-EC40-4311-A599-E4ADAD53269D}" type="presParOf" srcId="{C78CC1F3-E7B0-4F0C-AAC5-77A314734D0D}" destId="{53EF852A-B8E1-47FA-B1EB-2CA7BA75CBDB}" srcOrd="12" destOrd="0" presId="urn:microsoft.com/office/officeart/2005/8/layout/bProcess4"/>
    <dgm:cxn modelId="{62FC4609-0A6C-443F-9C08-7622B2806178}" type="presParOf" srcId="{53EF852A-B8E1-47FA-B1EB-2CA7BA75CBDB}" destId="{3B6685B9-397A-405C-A69A-E295A080FFE9}" srcOrd="0" destOrd="0" presId="urn:microsoft.com/office/officeart/2005/8/layout/bProcess4"/>
    <dgm:cxn modelId="{5F80A86B-B53A-4D1C-B87C-7E660DFBED22}" type="presParOf" srcId="{53EF852A-B8E1-47FA-B1EB-2CA7BA75CBDB}" destId="{8694AF69-BB0A-44AA-BA57-10E6EC40210A}" srcOrd="1" destOrd="0" presId="urn:microsoft.com/office/officeart/2005/8/layout/bProcess4"/>
    <dgm:cxn modelId="{369DC712-E2AD-48F3-B35C-E60B290B0FF6}" type="presParOf" srcId="{C78CC1F3-E7B0-4F0C-AAC5-77A314734D0D}" destId="{7B2DD5D4-2BE8-4587-AB93-BD015CC141AC}" srcOrd="13" destOrd="0" presId="urn:microsoft.com/office/officeart/2005/8/layout/bProcess4"/>
    <dgm:cxn modelId="{E927ABC1-7F35-450A-BCF5-F31D5309B222}" type="presParOf" srcId="{C78CC1F3-E7B0-4F0C-AAC5-77A314734D0D}" destId="{8B3E5FB7-B326-417F-A307-C29BAE430761}" srcOrd="14" destOrd="0" presId="urn:microsoft.com/office/officeart/2005/8/layout/bProcess4"/>
    <dgm:cxn modelId="{AD3F612C-7494-4F9F-9829-CC7E7FCC639A}" type="presParOf" srcId="{8B3E5FB7-B326-417F-A307-C29BAE430761}" destId="{C0B55526-34C5-4373-9C14-D1FDD763BD18}" srcOrd="0" destOrd="0" presId="urn:microsoft.com/office/officeart/2005/8/layout/bProcess4"/>
    <dgm:cxn modelId="{B9B3150E-EE34-41F4-95EF-9A7667F1F232}" type="presParOf" srcId="{8B3E5FB7-B326-417F-A307-C29BAE430761}" destId="{8AFBC84E-E61D-4723-8EA4-80971F39A053}"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CE24E2-69DF-471F-9982-882BAEE2DAA9}">
      <dsp:nvSpPr>
        <dsp:cNvPr id="0" name=""/>
        <dsp:cNvSpPr/>
      </dsp:nvSpPr>
      <dsp:spPr>
        <a:xfrm>
          <a:off x="3380754" y="1222406"/>
          <a:ext cx="3046709" cy="378767"/>
        </a:xfrm>
        <a:custGeom>
          <a:avLst/>
          <a:gdLst/>
          <a:ahLst/>
          <a:cxnLst/>
          <a:rect l="0" t="0" r="0" b="0"/>
          <a:pathLst>
            <a:path>
              <a:moveTo>
                <a:pt x="0" y="0"/>
              </a:moveTo>
              <a:lnTo>
                <a:pt x="0" y="327031"/>
              </a:lnTo>
              <a:lnTo>
                <a:pt x="3046709" y="327031"/>
              </a:lnTo>
              <a:lnTo>
                <a:pt x="3046709" y="37876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F2BD6-54EE-41B4-A2D6-DE1FF458AC50}">
      <dsp:nvSpPr>
        <dsp:cNvPr id="0" name=""/>
        <dsp:cNvSpPr/>
      </dsp:nvSpPr>
      <dsp:spPr>
        <a:xfrm>
          <a:off x="3380754" y="1222406"/>
          <a:ext cx="2390324" cy="378767"/>
        </a:xfrm>
        <a:custGeom>
          <a:avLst/>
          <a:gdLst/>
          <a:ahLst/>
          <a:cxnLst/>
          <a:rect l="0" t="0" r="0" b="0"/>
          <a:pathLst>
            <a:path>
              <a:moveTo>
                <a:pt x="0" y="0"/>
              </a:moveTo>
              <a:lnTo>
                <a:pt x="0" y="327031"/>
              </a:lnTo>
              <a:lnTo>
                <a:pt x="2390324" y="327031"/>
              </a:lnTo>
              <a:lnTo>
                <a:pt x="2390324" y="37876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9B9D7F-A760-49CA-A607-0833594576F0}">
      <dsp:nvSpPr>
        <dsp:cNvPr id="0" name=""/>
        <dsp:cNvSpPr/>
      </dsp:nvSpPr>
      <dsp:spPr>
        <a:xfrm>
          <a:off x="3380754" y="1222406"/>
          <a:ext cx="1707747" cy="378767"/>
        </a:xfrm>
        <a:custGeom>
          <a:avLst/>
          <a:gdLst/>
          <a:ahLst/>
          <a:cxnLst/>
          <a:rect l="0" t="0" r="0" b="0"/>
          <a:pathLst>
            <a:path>
              <a:moveTo>
                <a:pt x="0" y="0"/>
              </a:moveTo>
              <a:lnTo>
                <a:pt x="0" y="327031"/>
              </a:lnTo>
              <a:lnTo>
                <a:pt x="1707747" y="327031"/>
              </a:lnTo>
              <a:lnTo>
                <a:pt x="1707747" y="37876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A5837-F241-47D9-BB77-A26D63914140}">
      <dsp:nvSpPr>
        <dsp:cNvPr id="0" name=""/>
        <dsp:cNvSpPr/>
      </dsp:nvSpPr>
      <dsp:spPr>
        <a:xfrm>
          <a:off x="3380754" y="1222406"/>
          <a:ext cx="1025171" cy="378767"/>
        </a:xfrm>
        <a:custGeom>
          <a:avLst/>
          <a:gdLst/>
          <a:ahLst/>
          <a:cxnLst/>
          <a:rect l="0" t="0" r="0" b="0"/>
          <a:pathLst>
            <a:path>
              <a:moveTo>
                <a:pt x="0" y="0"/>
              </a:moveTo>
              <a:lnTo>
                <a:pt x="0" y="327031"/>
              </a:lnTo>
              <a:lnTo>
                <a:pt x="1025171" y="327031"/>
              </a:lnTo>
              <a:lnTo>
                <a:pt x="1025171" y="37876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54C76-6EFC-4620-BF5E-592730AD818C}">
      <dsp:nvSpPr>
        <dsp:cNvPr id="0" name=""/>
        <dsp:cNvSpPr/>
      </dsp:nvSpPr>
      <dsp:spPr>
        <a:xfrm>
          <a:off x="3380754" y="1222406"/>
          <a:ext cx="342595" cy="378767"/>
        </a:xfrm>
        <a:custGeom>
          <a:avLst/>
          <a:gdLst/>
          <a:ahLst/>
          <a:cxnLst/>
          <a:rect l="0" t="0" r="0" b="0"/>
          <a:pathLst>
            <a:path>
              <a:moveTo>
                <a:pt x="0" y="0"/>
              </a:moveTo>
              <a:lnTo>
                <a:pt x="0" y="327031"/>
              </a:lnTo>
              <a:lnTo>
                <a:pt x="342595" y="327031"/>
              </a:lnTo>
              <a:lnTo>
                <a:pt x="342595" y="37876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535C7-234E-4010-94F9-7FB3E5027080}">
      <dsp:nvSpPr>
        <dsp:cNvPr id="0" name=""/>
        <dsp:cNvSpPr/>
      </dsp:nvSpPr>
      <dsp:spPr>
        <a:xfrm>
          <a:off x="3040772" y="1222406"/>
          <a:ext cx="339981" cy="378767"/>
        </a:xfrm>
        <a:custGeom>
          <a:avLst/>
          <a:gdLst/>
          <a:ahLst/>
          <a:cxnLst/>
          <a:rect l="0" t="0" r="0" b="0"/>
          <a:pathLst>
            <a:path>
              <a:moveTo>
                <a:pt x="339981" y="0"/>
              </a:moveTo>
              <a:lnTo>
                <a:pt x="339981" y="327031"/>
              </a:lnTo>
              <a:lnTo>
                <a:pt x="0" y="327031"/>
              </a:lnTo>
              <a:lnTo>
                <a:pt x="0" y="37876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0766F-4F34-454C-91F0-CDE6B6011D72}">
      <dsp:nvSpPr>
        <dsp:cNvPr id="0" name=""/>
        <dsp:cNvSpPr/>
      </dsp:nvSpPr>
      <dsp:spPr>
        <a:xfrm>
          <a:off x="2358196" y="1222406"/>
          <a:ext cx="1022557" cy="378767"/>
        </a:xfrm>
        <a:custGeom>
          <a:avLst/>
          <a:gdLst/>
          <a:ahLst/>
          <a:cxnLst/>
          <a:rect l="0" t="0" r="0" b="0"/>
          <a:pathLst>
            <a:path>
              <a:moveTo>
                <a:pt x="1022557" y="0"/>
              </a:moveTo>
              <a:lnTo>
                <a:pt x="1022557" y="327031"/>
              </a:lnTo>
              <a:lnTo>
                <a:pt x="0" y="327031"/>
              </a:lnTo>
              <a:lnTo>
                <a:pt x="0" y="37876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F57AF-4830-400D-99F0-06D30B1200AF}">
      <dsp:nvSpPr>
        <dsp:cNvPr id="0" name=""/>
        <dsp:cNvSpPr/>
      </dsp:nvSpPr>
      <dsp:spPr>
        <a:xfrm>
          <a:off x="1675619" y="1222406"/>
          <a:ext cx="1705134" cy="378767"/>
        </a:xfrm>
        <a:custGeom>
          <a:avLst/>
          <a:gdLst/>
          <a:ahLst/>
          <a:cxnLst/>
          <a:rect l="0" t="0" r="0" b="0"/>
          <a:pathLst>
            <a:path>
              <a:moveTo>
                <a:pt x="1705134" y="0"/>
              </a:moveTo>
              <a:lnTo>
                <a:pt x="1705134" y="327031"/>
              </a:lnTo>
              <a:lnTo>
                <a:pt x="0" y="327031"/>
              </a:lnTo>
              <a:lnTo>
                <a:pt x="0" y="37876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AD69B-B575-48DC-84A8-67522E674932}">
      <dsp:nvSpPr>
        <dsp:cNvPr id="0" name=""/>
        <dsp:cNvSpPr/>
      </dsp:nvSpPr>
      <dsp:spPr>
        <a:xfrm>
          <a:off x="993043" y="1222406"/>
          <a:ext cx="2387710" cy="378767"/>
        </a:xfrm>
        <a:custGeom>
          <a:avLst/>
          <a:gdLst/>
          <a:ahLst/>
          <a:cxnLst/>
          <a:rect l="0" t="0" r="0" b="0"/>
          <a:pathLst>
            <a:path>
              <a:moveTo>
                <a:pt x="2387710" y="0"/>
              </a:moveTo>
              <a:lnTo>
                <a:pt x="2387710" y="327031"/>
              </a:lnTo>
              <a:lnTo>
                <a:pt x="0" y="327031"/>
              </a:lnTo>
              <a:lnTo>
                <a:pt x="0" y="37876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713A9-B55E-4765-A4A2-1AC6CAE99396}">
      <dsp:nvSpPr>
        <dsp:cNvPr id="0" name=""/>
        <dsp:cNvSpPr/>
      </dsp:nvSpPr>
      <dsp:spPr>
        <a:xfrm>
          <a:off x="310466" y="1222406"/>
          <a:ext cx="3070287" cy="378767"/>
        </a:xfrm>
        <a:custGeom>
          <a:avLst/>
          <a:gdLst/>
          <a:ahLst/>
          <a:cxnLst/>
          <a:rect l="0" t="0" r="0" b="0"/>
          <a:pathLst>
            <a:path>
              <a:moveTo>
                <a:pt x="3070287" y="0"/>
              </a:moveTo>
              <a:lnTo>
                <a:pt x="3070287" y="327031"/>
              </a:lnTo>
              <a:lnTo>
                <a:pt x="0" y="327031"/>
              </a:lnTo>
              <a:lnTo>
                <a:pt x="0" y="37876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D9E49A-9B6D-4493-95A3-D212D9F883DE}">
      <dsp:nvSpPr>
        <dsp:cNvPr id="0" name=""/>
        <dsp:cNvSpPr/>
      </dsp:nvSpPr>
      <dsp:spPr>
        <a:xfrm>
          <a:off x="2656407" y="574186"/>
          <a:ext cx="1448692" cy="64822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1DA65-EDBC-4350-B546-8AB29A6F0332}">
      <dsp:nvSpPr>
        <dsp:cNvPr id="0" name=""/>
        <dsp:cNvSpPr/>
      </dsp:nvSpPr>
      <dsp:spPr>
        <a:xfrm>
          <a:off x="2718460" y="633136"/>
          <a:ext cx="1448692" cy="648220"/>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仿宋_GB2312" pitchFamily="49" charset="-122"/>
              <a:ea typeface="仿宋_GB2312" pitchFamily="49" charset="-122"/>
            </a:rPr>
            <a:t>领导职务</a:t>
          </a:r>
          <a:endParaRPr lang="zh-CN" altLang="en-US" sz="1800" b="1" kern="1200" dirty="0">
            <a:latin typeface="仿宋_GB2312" pitchFamily="49" charset="-122"/>
            <a:ea typeface="仿宋_GB2312" pitchFamily="49" charset="-122"/>
          </a:endParaRPr>
        </a:p>
      </dsp:txBody>
      <dsp:txXfrm>
        <a:off x="2718460" y="633136"/>
        <a:ext cx="1448692" cy="648220"/>
      </dsp:txXfrm>
    </dsp:sp>
    <dsp:sp modelId="{5C97C19D-E951-4A7E-A226-2E40EC482B24}">
      <dsp:nvSpPr>
        <dsp:cNvPr id="0" name=""/>
        <dsp:cNvSpPr/>
      </dsp:nvSpPr>
      <dsp:spPr>
        <a:xfrm>
          <a:off x="31231" y="1601174"/>
          <a:ext cx="558471" cy="190328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32C5C-7097-479C-A8E6-18D87A24B7C4}">
      <dsp:nvSpPr>
        <dsp:cNvPr id="0" name=""/>
        <dsp:cNvSpPr/>
      </dsp:nvSpPr>
      <dsp:spPr>
        <a:xfrm>
          <a:off x="93283" y="1660123"/>
          <a:ext cx="558471" cy="190328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国家级正职</a:t>
          </a:r>
          <a:endParaRPr lang="zh-CN" altLang="en-US" sz="1800" kern="1200" dirty="0">
            <a:latin typeface="仿宋_GB2312" pitchFamily="49" charset="-122"/>
            <a:ea typeface="仿宋_GB2312" pitchFamily="49" charset="-122"/>
          </a:endParaRPr>
        </a:p>
      </dsp:txBody>
      <dsp:txXfrm>
        <a:off x="93283" y="1660123"/>
        <a:ext cx="558471" cy="1903289"/>
      </dsp:txXfrm>
    </dsp:sp>
    <dsp:sp modelId="{4F6001A7-2B40-446F-AFCD-A6FA216A330D}">
      <dsp:nvSpPr>
        <dsp:cNvPr id="0" name=""/>
        <dsp:cNvSpPr/>
      </dsp:nvSpPr>
      <dsp:spPr>
        <a:xfrm>
          <a:off x="713807" y="1601174"/>
          <a:ext cx="558471" cy="190328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AD1589-AFB8-4754-8DA6-1E0E624112F3}">
      <dsp:nvSpPr>
        <dsp:cNvPr id="0" name=""/>
        <dsp:cNvSpPr/>
      </dsp:nvSpPr>
      <dsp:spPr>
        <a:xfrm>
          <a:off x="775859" y="1660123"/>
          <a:ext cx="558471" cy="190328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国家级副职</a:t>
          </a:r>
          <a:endParaRPr lang="zh-CN" altLang="en-US" sz="1800" kern="1200" dirty="0">
            <a:latin typeface="仿宋_GB2312" pitchFamily="49" charset="-122"/>
            <a:ea typeface="仿宋_GB2312" pitchFamily="49" charset="-122"/>
          </a:endParaRPr>
        </a:p>
      </dsp:txBody>
      <dsp:txXfrm>
        <a:off x="775859" y="1660123"/>
        <a:ext cx="558471" cy="1903289"/>
      </dsp:txXfrm>
    </dsp:sp>
    <dsp:sp modelId="{A04EC64F-9577-4D53-B9BF-48A3C3587CA7}">
      <dsp:nvSpPr>
        <dsp:cNvPr id="0" name=""/>
        <dsp:cNvSpPr/>
      </dsp:nvSpPr>
      <dsp:spPr>
        <a:xfrm>
          <a:off x="1396383" y="1601174"/>
          <a:ext cx="558471" cy="190328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FB7FB-34E4-4862-B84F-F0F5C6B2BDFB}">
      <dsp:nvSpPr>
        <dsp:cNvPr id="0" name=""/>
        <dsp:cNvSpPr/>
      </dsp:nvSpPr>
      <dsp:spPr>
        <a:xfrm>
          <a:off x="1458436" y="1660123"/>
          <a:ext cx="558471" cy="190328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省部级正职</a:t>
          </a:r>
          <a:endParaRPr lang="zh-CN" altLang="en-US" sz="1800" kern="1200" dirty="0">
            <a:latin typeface="仿宋_GB2312" pitchFamily="49" charset="-122"/>
            <a:ea typeface="仿宋_GB2312" pitchFamily="49" charset="-122"/>
          </a:endParaRPr>
        </a:p>
      </dsp:txBody>
      <dsp:txXfrm>
        <a:off x="1458436" y="1660123"/>
        <a:ext cx="558471" cy="1903289"/>
      </dsp:txXfrm>
    </dsp:sp>
    <dsp:sp modelId="{4A636894-F249-4A4C-A26B-02F9B993F093}">
      <dsp:nvSpPr>
        <dsp:cNvPr id="0" name=""/>
        <dsp:cNvSpPr/>
      </dsp:nvSpPr>
      <dsp:spPr>
        <a:xfrm>
          <a:off x="2078960" y="1601174"/>
          <a:ext cx="558471" cy="190328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FDD99-5D89-4FBA-B7F9-BBE12238B794}">
      <dsp:nvSpPr>
        <dsp:cNvPr id="0" name=""/>
        <dsp:cNvSpPr/>
      </dsp:nvSpPr>
      <dsp:spPr>
        <a:xfrm>
          <a:off x="2141012" y="1660123"/>
          <a:ext cx="558471" cy="190328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省部级副职</a:t>
          </a:r>
          <a:endParaRPr lang="zh-CN" altLang="en-US" sz="1800" kern="1200" dirty="0">
            <a:latin typeface="仿宋_GB2312" pitchFamily="49" charset="-122"/>
            <a:ea typeface="仿宋_GB2312" pitchFamily="49" charset="-122"/>
          </a:endParaRPr>
        </a:p>
      </dsp:txBody>
      <dsp:txXfrm>
        <a:off x="2141012" y="1660123"/>
        <a:ext cx="558471" cy="1903289"/>
      </dsp:txXfrm>
    </dsp:sp>
    <dsp:sp modelId="{B1AB3EA7-8459-4786-A90E-DDD7B5DC251E}">
      <dsp:nvSpPr>
        <dsp:cNvPr id="0" name=""/>
        <dsp:cNvSpPr/>
      </dsp:nvSpPr>
      <dsp:spPr>
        <a:xfrm>
          <a:off x="2761536" y="1601174"/>
          <a:ext cx="558471" cy="190328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62CB8-391C-4354-89DC-6DF56804C3D7}">
      <dsp:nvSpPr>
        <dsp:cNvPr id="0" name=""/>
        <dsp:cNvSpPr/>
      </dsp:nvSpPr>
      <dsp:spPr>
        <a:xfrm>
          <a:off x="2823589" y="1660123"/>
          <a:ext cx="558471" cy="190328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厅局级正职</a:t>
          </a:r>
          <a:endParaRPr lang="zh-CN" altLang="en-US" sz="1800" kern="1200" dirty="0">
            <a:latin typeface="仿宋_GB2312" pitchFamily="49" charset="-122"/>
            <a:ea typeface="仿宋_GB2312" pitchFamily="49" charset="-122"/>
          </a:endParaRPr>
        </a:p>
      </dsp:txBody>
      <dsp:txXfrm>
        <a:off x="2823589" y="1660123"/>
        <a:ext cx="558471" cy="1903289"/>
      </dsp:txXfrm>
    </dsp:sp>
    <dsp:sp modelId="{5D3AF4C2-6D57-452B-8A7E-1F27386D51DF}">
      <dsp:nvSpPr>
        <dsp:cNvPr id="0" name=""/>
        <dsp:cNvSpPr/>
      </dsp:nvSpPr>
      <dsp:spPr>
        <a:xfrm>
          <a:off x="3444113" y="1601174"/>
          <a:ext cx="558471" cy="190328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5EA16-74AB-4C29-9AE2-1C25CAE16C8C}">
      <dsp:nvSpPr>
        <dsp:cNvPr id="0" name=""/>
        <dsp:cNvSpPr/>
      </dsp:nvSpPr>
      <dsp:spPr>
        <a:xfrm>
          <a:off x="3506165" y="1660123"/>
          <a:ext cx="558471" cy="190328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厅局级副职</a:t>
          </a:r>
          <a:endParaRPr lang="zh-CN" altLang="en-US" sz="1800" kern="1200" dirty="0">
            <a:latin typeface="仿宋_GB2312" pitchFamily="49" charset="-122"/>
            <a:ea typeface="仿宋_GB2312" pitchFamily="49" charset="-122"/>
          </a:endParaRPr>
        </a:p>
      </dsp:txBody>
      <dsp:txXfrm>
        <a:off x="3506165" y="1660123"/>
        <a:ext cx="558471" cy="1903289"/>
      </dsp:txXfrm>
    </dsp:sp>
    <dsp:sp modelId="{256F19E6-11CF-4C26-AC7F-3CDC8A335A0C}">
      <dsp:nvSpPr>
        <dsp:cNvPr id="0" name=""/>
        <dsp:cNvSpPr/>
      </dsp:nvSpPr>
      <dsp:spPr>
        <a:xfrm>
          <a:off x="4126689" y="1601174"/>
          <a:ext cx="558471" cy="190328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8404D-58E1-4889-BCD1-54E912996863}">
      <dsp:nvSpPr>
        <dsp:cNvPr id="0" name=""/>
        <dsp:cNvSpPr/>
      </dsp:nvSpPr>
      <dsp:spPr>
        <a:xfrm>
          <a:off x="4188742" y="1660123"/>
          <a:ext cx="558471" cy="190328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县处级正职</a:t>
          </a:r>
          <a:endParaRPr lang="zh-CN" altLang="en-US" sz="1800" kern="1200" dirty="0">
            <a:latin typeface="仿宋_GB2312" pitchFamily="49" charset="-122"/>
            <a:ea typeface="仿宋_GB2312" pitchFamily="49" charset="-122"/>
          </a:endParaRPr>
        </a:p>
      </dsp:txBody>
      <dsp:txXfrm>
        <a:off x="4188742" y="1660123"/>
        <a:ext cx="558471" cy="1903289"/>
      </dsp:txXfrm>
    </dsp:sp>
    <dsp:sp modelId="{021885BD-8301-47D2-8AFF-2A5EF715CC29}">
      <dsp:nvSpPr>
        <dsp:cNvPr id="0" name=""/>
        <dsp:cNvSpPr/>
      </dsp:nvSpPr>
      <dsp:spPr>
        <a:xfrm>
          <a:off x="4809266" y="1601174"/>
          <a:ext cx="558471" cy="190328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B1665-9E24-4345-B9B9-16DD8B74E1A6}">
      <dsp:nvSpPr>
        <dsp:cNvPr id="0" name=""/>
        <dsp:cNvSpPr/>
      </dsp:nvSpPr>
      <dsp:spPr>
        <a:xfrm>
          <a:off x="4871318" y="1660123"/>
          <a:ext cx="558471" cy="190328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县处级副职</a:t>
          </a:r>
          <a:endParaRPr lang="zh-CN" altLang="en-US" sz="1800" kern="1200" dirty="0">
            <a:latin typeface="仿宋_GB2312" pitchFamily="49" charset="-122"/>
            <a:ea typeface="仿宋_GB2312" pitchFamily="49" charset="-122"/>
          </a:endParaRPr>
        </a:p>
      </dsp:txBody>
      <dsp:txXfrm>
        <a:off x="4871318" y="1660123"/>
        <a:ext cx="558471" cy="1903289"/>
      </dsp:txXfrm>
    </dsp:sp>
    <dsp:sp modelId="{2E96EA12-3238-4924-8628-3F8B0CD7670D}">
      <dsp:nvSpPr>
        <dsp:cNvPr id="0" name=""/>
        <dsp:cNvSpPr/>
      </dsp:nvSpPr>
      <dsp:spPr>
        <a:xfrm>
          <a:off x="5491842" y="1601174"/>
          <a:ext cx="558471" cy="190328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91920-89DA-407C-96C4-4B6511AB1C5A}">
      <dsp:nvSpPr>
        <dsp:cNvPr id="0" name=""/>
        <dsp:cNvSpPr/>
      </dsp:nvSpPr>
      <dsp:spPr>
        <a:xfrm>
          <a:off x="5553894" y="1660123"/>
          <a:ext cx="558471" cy="190328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乡科级正职</a:t>
          </a:r>
          <a:endParaRPr lang="zh-CN" altLang="en-US" sz="1800" kern="1200" dirty="0">
            <a:latin typeface="仿宋_GB2312" pitchFamily="49" charset="-122"/>
            <a:ea typeface="仿宋_GB2312" pitchFamily="49" charset="-122"/>
          </a:endParaRPr>
        </a:p>
      </dsp:txBody>
      <dsp:txXfrm>
        <a:off x="5553894" y="1660123"/>
        <a:ext cx="558471" cy="1903289"/>
      </dsp:txXfrm>
    </dsp:sp>
    <dsp:sp modelId="{A9616E6F-4309-4317-8080-FFC04C394C09}">
      <dsp:nvSpPr>
        <dsp:cNvPr id="0" name=""/>
        <dsp:cNvSpPr/>
      </dsp:nvSpPr>
      <dsp:spPr>
        <a:xfrm>
          <a:off x="6148227" y="1601174"/>
          <a:ext cx="558471" cy="190328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50542-6932-4FCC-ABAF-DD1B071958FB}">
      <dsp:nvSpPr>
        <dsp:cNvPr id="0" name=""/>
        <dsp:cNvSpPr/>
      </dsp:nvSpPr>
      <dsp:spPr>
        <a:xfrm>
          <a:off x="6210280" y="1660123"/>
          <a:ext cx="558471" cy="190328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乡科级副职</a:t>
          </a:r>
          <a:endParaRPr lang="zh-CN" altLang="en-US" sz="1800" kern="1200" dirty="0">
            <a:latin typeface="仿宋_GB2312" pitchFamily="49" charset="-122"/>
            <a:ea typeface="仿宋_GB2312" pitchFamily="49" charset="-122"/>
          </a:endParaRPr>
        </a:p>
      </dsp:txBody>
      <dsp:txXfrm>
        <a:off x="6210280" y="1660123"/>
        <a:ext cx="558471" cy="19032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B9D7F-A760-49CA-A607-0833594576F0}">
      <dsp:nvSpPr>
        <dsp:cNvPr id="0" name=""/>
        <dsp:cNvSpPr/>
      </dsp:nvSpPr>
      <dsp:spPr>
        <a:xfrm>
          <a:off x="3427883" y="1222280"/>
          <a:ext cx="2913235" cy="391927"/>
        </a:xfrm>
        <a:custGeom>
          <a:avLst/>
          <a:gdLst/>
          <a:ahLst/>
          <a:cxnLst/>
          <a:rect l="0" t="0" r="0" b="0"/>
          <a:pathLst>
            <a:path>
              <a:moveTo>
                <a:pt x="0" y="0"/>
              </a:moveTo>
              <a:lnTo>
                <a:pt x="0" y="327102"/>
              </a:lnTo>
              <a:lnTo>
                <a:pt x="2913235" y="327102"/>
              </a:lnTo>
              <a:lnTo>
                <a:pt x="2913235" y="39192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A5837-F241-47D9-BB77-A26D63914140}">
      <dsp:nvSpPr>
        <dsp:cNvPr id="0" name=""/>
        <dsp:cNvSpPr/>
      </dsp:nvSpPr>
      <dsp:spPr>
        <a:xfrm>
          <a:off x="3427883" y="1222280"/>
          <a:ext cx="2091755" cy="391927"/>
        </a:xfrm>
        <a:custGeom>
          <a:avLst/>
          <a:gdLst/>
          <a:ahLst/>
          <a:cxnLst/>
          <a:rect l="0" t="0" r="0" b="0"/>
          <a:pathLst>
            <a:path>
              <a:moveTo>
                <a:pt x="0" y="0"/>
              </a:moveTo>
              <a:lnTo>
                <a:pt x="0" y="327102"/>
              </a:lnTo>
              <a:lnTo>
                <a:pt x="2091755" y="327102"/>
              </a:lnTo>
              <a:lnTo>
                <a:pt x="2091755" y="39192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54C76-6EFC-4620-BF5E-592730AD818C}">
      <dsp:nvSpPr>
        <dsp:cNvPr id="0" name=""/>
        <dsp:cNvSpPr/>
      </dsp:nvSpPr>
      <dsp:spPr>
        <a:xfrm>
          <a:off x="3427883" y="1222280"/>
          <a:ext cx="1236490" cy="391927"/>
        </a:xfrm>
        <a:custGeom>
          <a:avLst/>
          <a:gdLst/>
          <a:ahLst/>
          <a:cxnLst/>
          <a:rect l="0" t="0" r="0" b="0"/>
          <a:pathLst>
            <a:path>
              <a:moveTo>
                <a:pt x="0" y="0"/>
              </a:moveTo>
              <a:lnTo>
                <a:pt x="0" y="327102"/>
              </a:lnTo>
              <a:lnTo>
                <a:pt x="1236490" y="327102"/>
              </a:lnTo>
              <a:lnTo>
                <a:pt x="1236490" y="39192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535C7-234E-4010-94F9-7FB3E5027080}">
      <dsp:nvSpPr>
        <dsp:cNvPr id="0" name=""/>
        <dsp:cNvSpPr/>
      </dsp:nvSpPr>
      <dsp:spPr>
        <a:xfrm>
          <a:off x="3427883" y="1222280"/>
          <a:ext cx="381224" cy="391927"/>
        </a:xfrm>
        <a:custGeom>
          <a:avLst/>
          <a:gdLst/>
          <a:ahLst/>
          <a:cxnLst/>
          <a:rect l="0" t="0" r="0" b="0"/>
          <a:pathLst>
            <a:path>
              <a:moveTo>
                <a:pt x="0" y="0"/>
              </a:moveTo>
              <a:lnTo>
                <a:pt x="0" y="327102"/>
              </a:lnTo>
              <a:lnTo>
                <a:pt x="381224" y="327102"/>
              </a:lnTo>
              <a:lnTo>
                <a:pt x="381224" y="39192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0766F-4F34-454C-91F0-CDE6B6011D72}">
      <dsp:nvSpPr>
        <dsp:cNvPr id="0" name=""/>
        <dsp:cNvSpPr/>
      </dsp:nvSpPr>
      <dsp:spPr>
        <a:xfrm>
          <a:off x="2953842" y="1222280"/>
          <a:ext cx="474041" cy="391927"/>
        </a:xfrm>
        <a:custGeom>
          <a:avLst/>
          <a:gdLst/>
          <a:ahLst/>
          <a:cxnLst/>
          <a:rect l="0" t="0" r="0" b="0"/>
          <a:pathLst>
            <a:path>
              <a:moveTo>
                <a:pt x="474041" y="0"/>
              </a:moveTo>
              <a:lnTo>
                <a:pt x="474041" y="327102"/>
              </a:lnTo>
              <a:lnTo>
                <a:pt x="0" y="327102"/>
              </a:lnTo>
              <a:lnTo>
                <a:pt x="0" y="39192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F57AF-4830-400D-99F0-06D30B1200AF}">
      <dsp:nvSpPr>
        <dsp:cNvPr id="0" name=""/>
        <dsp:cNvSpPr/>
      </dsp:nvSpPr>
      <dsp:spPr>
        <a:xfrm>
          <a:off x="2098576" y="1222280"/>
          <a:ext cx="1329306" cy="391927"/>
        </a:xfrm>
        <a:custGeom>
          <a:avLst/>
          <a:gdLst/>
          <a:ahLst/>
          <a:cxnLst/>
          <a:rect l="0" t="0" r="0" b="0"/>
          <a:pathLst>
            <a:path>
              <a:moveTo>
                <a:pt x="1329306" y="0"/>
              </a:moveTo>
              <a:lnTo>
                <a:pt x="1329306" y="327102"/>
              </a:lnTo>
              <a:lnTo>
                <a:pt x="0" y="327102"/>
              </a:lnTo>
              <a:lnTo>
                <a:pt x="0" y="39192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AD69B-B575-48DC-84A8-67522E674932}">
      <dsp:nvSpPr>
        <dsp:cNvPr id="0" name=""/>
        <dsp:cNvSpPr/>
      </dsp:nvSpPr>
      <dsp:spPr>
        <a:xfrm>
          <a:off x="1243311" y="1222280"/>
          <a:ext cx="2184572" cy="391927"/>
        </a:xfrm>
        <a:custGeom>
          <a:avLst/>
          <a:gdLst/>
          <a:ahLst/>
          <a:cxnLst/>
          <a:rect l="0" t="0" r="0" b="0"/>
          <a:pathLst>
            <a:path>
              <a:moveTo>
                <a:pt x="2184572" y="0"/>
              </a:moveTo>
              <a:lnTo>
                <a:pt x="2184572" y="327102"/>
              </a:lnTo>
              <a:lnTo>
                <a:pt x="0" y="327102"/>
              </a:lnTo>
              <a:lnTo>
                <a:pt x="0" y="39192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713A9-B55E-4765-A4A2-1AC6CAE99396}">
      <dsp:nvSpPr>
        <dsp:cNvPr id="0" name=""/>
        <dsp:cNvSpPr/>
      </dsp:nvSpPr>
      <dsp:spPr>
        <a:xfrm>
          <a:off x="388045" y="1222280"/>
          <a:ext cx="3039837" cy="391927"/>
        </a:xfrm>
        <a:custGeom>
          <a:avLst/>
          <a:gdLst/>
          <a:ahLst/>
          <a:cxnLst/>
          <a:rect l="0" t="0" r="0" b="0"/>
          <a:pathLst>
            <a:path>
              <a:moveTo>
                <a:pt x="3039837" y="0"/>
              </a:moveTo>
              <a:lnTo>
                <a:pt x="3039837" y="327102"/>
              </a:lnTo>
              <a:lnTo>
                <a:pt x="0" y="327102"/>
              </a:lnTo>
              <a:lnTo>
                <a:pt x="0" y="39192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D9E49A-9B6D-4493-95A3-D212D9F883DE}">
      <dsp:nvSpPr>
        <dsp:cNvPr id="0" name=""/>
        <dsp:cNvSpPr/>
      </dsp:nvSpPr>
      <dsp:spPr>
        <a:xfrm>
          <a:off x="2520280" y="578876"/>
          <a:ext cx="1815205" cy="643404"/>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1DA65-EDBC-4350-B546-8AB29A6F0332}">
      <dsp:nvSpPr>
        <dsp:cNvPr id="0" name=""/>
        <dsp:cNvSpPr/>
      </dsp:nvSpPr>
      <dsp:spPr>
        <a:xfrm>
          <a:off x="2598032" y="652739"/>
          <a:ext cx="1815205" cy="643404"/>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仿宋_GB2312" pitchFamily="49" charset="-122"/>
              <a:ea typeface="仿宋_GB2312" pitchFamily="49" charset="-122"/>
            </a:rPr>
            <a:t>非领导职务</a:t>
          </a:r>
          <a:endParaRPr lang="zh-CN" altLang="en-US" sz="1800" b="1" kern="1200" dirty="0">
            <a:latin typeface="仿宋_GB2312" pitchFamily="49" charset="-122"/>
            <a:ea typeface="仿宋_GB2312" pitchFamily="49" charset="-122"/>
          </a:endParaRPr>
        </a:p>
      </dsp:txBody>
      <dsp:txXfrm>
        <a:off x="2598032" y="652739"/>
        <a:ext cx="1815205" cy="643404"/>
      </dsp:txXfrm>
    </dsp:sp>
    <dsp:sp modelId="{5C97C19D-E951-4A7E-A226-2E40EC482B24}">
      <dsp:nvSpPr>
        <dsp:cNvPr id="0" name=""/>
        <dsp:cNvSpPr/>
      </dsp:nvSpPr>
      <dsp:spPr>
        <a:xfrm>
          <a:off x="38164" y="1614207"/>
          <a:ext cx="699762" cy="161189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32C5C-7097-479C-A8E6-18D87A24B7C4}">
      <dsp:nvSpPr>
        <dsp:cNvPr id="0" name=""/>
        <dsp:cNvSpPr/>
      </dsp:nvSpPr>
      <dsp:spPr>
        <a:xfrm>
          <a:off x="115915" y="1688071"/>
          <a:ext cx="699762" cy="161189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巡视员</a:t>
          </a:r>
          <a:endParaRPr lang="zh-CN" altLang="en-US" sz="1800" kern="1200" dirty="0">
            <a:latin typeface="仿宋_GB2312" pitchFamily="49" charset="-122"/>
            <a:ea typeface="仿宋_GB2312" pitchFamily="49" charset="-122"/>
          </a:endParaRPr>
        </a:p>
      </dsp:txBody>
      <dsp:txXfrm>
        <a:off x="115915" y="1688071"/>
        <a:ext cx="699762" cy="1611899"/>
      </dsp:txXfrm>
    </dsp:sp>
    <dsp:sp modelId="{4F6001A7-2B40-446F-AFCD-A6FA216A330D}">
      <dsp:nvSpPr>
        <dsp:cNvPr id="0" name=""/>
        <dsp:cNvSpPr/>
      </dsp:nvSpPr>
      <dsp:spPr>
        <a:xfrm>
          <a:off x="893429" y="1614207"/>
          <a:ext cx="699762" cy="161189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AD1589-AFB8-4754-8DA6-1E0E624112F3}">
      <dsp:nvSpPr>
        <dsp:cNvPr id="0" name=""/>
        <dsp:cNvSpPr/>
      </dsp:nvSpPr>
      <dsp:spPr>
        <a:xfrm>
          <a:off x="971181" y="1688071"/>
          <a:ext cx="699762" cy="161189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smtClean="0">
              <a:latin typeface="仿宋_GB2312" pitchFamily="49" charset="-122"/>
              <a:ea typeface="仿宋_GB2312" pitchFamily="49" charset="-122"/>
            </a:rPr>
            <a:t>副巡视员</a:t>
          </a:r>
          <a:endParaRPr lang="zh-CN" altLang="en-US" sz="1800" kern="1200" dirty="0">
            <a:latin typeface="仿宋_GB2312" pitchFamily="49" charset="-122"/>
            <a:ea typeface="仿宋_GB2312" pitchFamily="49" charset="-122"/>
          </a:endParaRPr>
        </a:p>
      </dsp:txBody>
      <dsp:txXfrm>
        <a:off x="971181" y="1688071"/>
        <a:ext cx="699762" cy="1611899"/>
      </dsp:txXfrm>
    </dsp:sp>
    <dsp:sp modelId="{A04EC64F-9577-4D53-B9BF-48A3C3587CA7}">
      <dsp:nvSpPr>
        <dsp:cNvPr id="0" name=""/>
        <dsp:cNvSpPr/>
      </dsp:nvSpPr>
      <dsp:spPr>
        <a:xfrm>
          <a:off x="1748695" y="1614207"/>
          <a:ext cx="699762" cy="161189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FB7FB-34E4-4862-B84F-F0F5C6B2BDFB}">
      <dsp:nvSpPr>
        <dsp:cNvPr id="0" name=""/>
        <dsp:cNvSpPr/>
      </dsp:nvSpPr>
      <dsp:spPr>
        <a:xfrm>
          <a:off x="1826446" y="1688071"/>
          <a:ext cx="699762" cy="161189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调研员</a:t>
          </a:r>
          <a:endParaRPr lang="zh-CN" altLang="en-US" sz="1800" kern="1200" dirty="0">
            <a:latin typeface="仿宋_GB2312" pitchFamily="49" charset="-122"/>
            <a:ea typeface="仿宋_GB2312" pitchFamily="49" charset="-122"/>
          </a:endParaRPr>
        </a:p>
      </dsp:txBody>
      <dsp:txXfrm>
        <a:off x="1826446" y="1688071"/>
        <a:ext cx="699762" cy="1611899"/>
      </dsp:txXfrm>
    </dsp:sp>
    <dsp:sp modelId="{4A636894-F249-4A4C-A26B-02F9B993F093}">
      <dsp:nvSpPr>
        <dsp:cNvPr id="0" name=""/>
        <dsp:cNvSpPr/>
      </dsp:nvSpPr>
      <dsp:spPr>
        <a:xfrm>
          <a:off x="2603960" y="1614207"/>
          <a:ext cx="699762" cy="161189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FDD99-5D89-4FBA-B7F9-BBE12238B794}">
      <dsp:nvSpPr>
        <dsp:cNvPr id="0" name=""/>
        <dsp:cNvSpPr/>
      </dsp:nvSpPr>
      <dsp:spPr>
        <a:xfrm>
          <a:off x="2681712" y="1688071"/>
          <a:ext cx="699762" cy="161189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副调研员</a:t>
          </a:r>
          <a:endParaRPr lang="zh-CN" altLang="en-US" sz="1800" kern="1200" dirty="0">
            <a:latin typeface="仿宋_GB2312" pitchFamily="49" charset="-122"/>
            <a:ea typeface="仿宋_GB2312" pitchFamily="49" charset="-122"/>
          </a:endParaRPr>
        </a:p>
      </dsp:txBody>
      <dsp:txXfrm>
        <a:off x="2681712" y="1688071"/>
        <a:ext cx="699762" cy="1611899"/>
      </dsp:txXfrm>
    </dsp:sp>
    <dsp:sp modelId="{B1AB3EA7-8459-4786-A90E-DDD7B5DC251E}">
      <dsp:nvSpPr>
        <dsp:cNvPr id="0" name=""/>
        <dsp:cNvSpPr/>
      </dsp:nvSpPr>
      <dsp:spPr>
        <a:xfrm>
          <a:off x="3459226" y="1614207"/>
          <a:ext cx="699762" cy="161189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62CB8-391C-4354-89DC-6DF56804C3D7}">
      <dsp:nvSpPr>
        <dsp:cNvPr id="0" name=""/>
        <dsp:cNvSpPr/>
      </dsp:nvSpPr>
      <dsp:spPr>
        <a:xfrm>
          <a:off x="3536977" y="1688071"/>
          <a:ext cx="699762" cy="161189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主任科员</a:t>
          </a:r>
          <a:endParaRPr lang="zh-CN" altLang="en-US" sz="1800" kern="1200" dirty="0">
            <a:latin typeface="仿宋_GB2312" pitchFamily="49" charset="-122"/>
            <a:ea typeface="仿宋_GB2312" pitchFamily="49" charset="-122"/>
          </a:endParaRPr>
        </a:p>
      </dsp:txBody>
      <dsp:txXfrm>
        <a:off x="3536977" y="1688071"/>
        <a:ext cx="699762" cy="1611899"/>
      </dsp:txXfrm>
    </dsp:sp>
    <dsp:sp modelId="{5D3AF4C2-6D57-452B-8A7E-1F27386D51DF}">
      <dsp:nvSpPr>
        <dsp:cNvPr id="0" name=""/>
        <dsp:cNvSpPr/>
      </dsp:nvSpPr>
      <dsp:spPr>
        <a:xfrm>
          <a:off x="4314492" y="1614207"/>
          <a:ext cx="699762" cy="161189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5EA16-74AB-4C29-9AE2-1C25CAE16C8C}">
      <dsp:nvSpPr>
        <dsp:cNvPr id="0" name=""/>
        <dsp:cNvSpPr/>
      </dsp:nvSpPr>
      <dsp:spPr>
        <a:xfrm>
          <a:off x="4392243" y="1688071"/>
          <a:ext cx="699762" cy="161189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副主任科员</a:t>
          </a:r>
          <a:endParaRPr lang="zh-CN" altLang="en-US" sz="1800" kern="1200" dirty="0">
            <a:latin typeface="仿宋_GB2312" pitchFamily="49" charset="-122"/>
            <a:ea typeface="仿宋_GB2312" pitchFamily="49" charset="-122"/>
          </a:endParaRPr>
        </a:p>
      </dsp:txBody>
      <dsp:txXfrm>
        <a:off x="4392243" y="1688071"/>
        <a:ext cx="699762" cy="1611899"/>
      </dsp:txXfrm>
    </dsp:sp>
    <dsp:sp modelId="{256F19E6-11CF-4C26-AC7F-3CDC8A335A0C}">
      <dsp:nvSpPr>
        <dsp:cNvPr id="0" name=""/>
        <dsp:cNvSpPr/>
      </dsp:nvSpPr>
      <dsp:spPr>
        <a:xfrm>
          <a:off x="5169757" y="1614207"/>
          <a:ext cx="699762" cy="161189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8404D-58E1-4889-BCD1-54E912996863}">
      <dsp:nvSpPr>
        <dsp:cNvPr id="0" name=""/>
        <dsp:cNvSpPr/>
      </dsp:nvSpPr>
      <dsp:spPr>
        <a:xfrm>
          <a:off x="5247508" y="1688071"/>
          <a:ext cx="699762" cy="161189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科员</a:t>
          </a:r>
          <a:endParaRPr lang="zh-CN" altLang="en-US" sz="1800" kern="1200" dirty="0">
            <a:latin typeface="仿宋_GB2312" pitchFamily="49" charset="-122"/>
            <a:ea typeface="仿宋_GB2312" pitchFamily="49" charset="-122"/>
          </a:endParaRPr>
        </a:p>
      </dsp:txBody>
      <dsp:txXfrm>
        <a:off x="5247508" y="1688071"/>
        <a:ext cx="699762" cy="1611899"/>
      </dsp:txXfrm>
    </dsp:sp>
    <dsp:sp modelId="{021885BD-8301-47D2-8AFF-2A5EF715CC29}">
      <dsp:nvSpPr>
        <dsp:cNvPr id="0" name=""/>
        <dsp:cNvSpPr/>
      </dsp:nvSpPr>
      <dsp:spPr>
        <a:xfrm>
          <a:off x="5991237" y="1614207"/>
          <a:ext cx="699762" cy="161189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B1665-9E24-4345-B9B9-16DD8B74E1A6}">
      <dsp:nvSpPr>
        <dsp:cNvPr id="0" name=""/>
        <dsp:cNvSpPr/>
      </dsp:nvSpPr>
      <dsp:spPr>
        <a:xfrm>
          <a:off x="6068989" y="1688071"/>
          <a:ext cx="699762" cy="161189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eaVert"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办事员</a:t>
          </a:r>
          <a:endParaRPr lang="zh-CN" altLang="en-US" sz="1800" kern="1200" dirty="0">
            <a:latin typeface="仿宋_GB2312" pitchFamily="49" charset="-122"/>
            <a:ea typeface="仿宋_GB2312" pitchFamily="49" charset="-122"/>
          </a:endParaRPr>
        </a:p>
      </dsp:txBody>
      <dsp:txXfrm>
        <a:off x="6068989" y="1688071"/>
        <a:ext cx="699762" cy="16118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5599AD-BDCE-4944-B6B3-E6617840946C}">
      <dsp:nvSpPr>
        <dsp:cNvPr id="0" name=""/>
        <dsp:cNvSpPr/>
      </dsp:nvSpPr>
      <dsp:spPr>
        <a:xfrm>
          <a:off x="3519493" y="619629"/>
          <a:ext cx="3279400" cy="375973"/>
        </a:xfrm>
        <a:custGeom>
          <a:avLst/>
          <a:gdLst/>
          <a:ahLst/>
          <a:cxnLst/>
          <a:rect l="0" t="0" r="0" b="0"/>
          <a:pathLst>
            <a:path>
              <a:moveTo>
                <a:pt x="0" y="0"/>
              </a:moveTo>
              <a:lnTo>
                <a:pt x="0" y="326491"/>
              </a:lnTo>
              <a:lnTo>
                <a:pt x="3279400" y="326491"/>
              </a:lnTo>
              <a:lnTo>
                <a:pt x="3279400"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047B3A-7343-497F-939F-712F08D04F03}">
      <dsp:nvSpPr>
        <dsp:cNvPr id="0" name=""/>
        <dsp:cNvSpPr/>
      </dsp:nvSpPr>
      <dsp:spPr>
        <a:xfrm>
          <a:off x="3519493" y="619629"/>
          <a:ext cx="2626566" cy="375973"/>
        </a:xfrm>
        <a:custGeom>
          <a:avLst/>
          <a:gdLst/>
          <a:ahLst/>
          <a:cxnLst/>
          <a:rect l="0" t="0" r="0" b="0"/>
          <a:pathLst>
            <a:path>
              <a:moveTo>
                <a:pt x="0" y="0"/>
              </a:moveTo>
              <a:lnTo>
                <a:pt x="0" y="326491"/>
              </a:lnTo>
              <a:lnTo>
                <a:pt x="2626566" y="326491"/>
              </a:lnTo>
              <a:lnTo>
                <a:pt x="2626566"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E389E50-CC58-495A-96A2-1C1BEE8DDDD0}">
      <dsp:nvSpPr>
        <dsp:cNvPr id="0" name=""/>
        <dsp:cNvSpPr/>
      </dsp:nvSpPr>
      <dsp:spPr>
        <a:xfrm>
          <a:off x="3519493" y="619629"/>
          <a:ext cx="1973731" cy="375973"/>
        </a:xfrm>
        <a:custGeom>
          <a:avLst/>
          <a:gdLst/>
          <a:ahLst/>
          <a:cxnLst/>
          <a:rect l="0" t="0" r="0" b="0"/>
          <a:pathLst>
            <a:path>
              <a:moveTo>
                <a:pt x="0" y="0"/>
              </a:moveTo>
              <a:lnTo>
                <a:pt x="0" y="326491"/>
              </a:lnTo>
              <a:lnTo>
                <a:pt x="1973731" y="326491"/>
              </a:lnTo>
              <a:lnTo>
                <a:pt x="1973731"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0AF62D-B191-4C16-805C-3E8835FBC779}">
      <dsp:nvSpPr>
        <dsp:cNvPr id="0" name=""/>
        <dsp:cNvSpPr/>
      </dsp:nvSpPr>
      <dsp:spPr>
        <a:xfrm>
          <a:off x="3519493" y="619629"/>
          <a:ext cx="1320897" cy="375973"/>
        </a:xfrm>
        <a:custGeom>
          <a:avLst/>
          <a:gdLst/>
          <a:ahLst/>
          <a:cxnLst/>
          <a:rect l="0" t="0" r="0" b="0"/>
          <a:pathLst>
            <a:path>
              <a:moveTo>
                <a:pt x="0" y="0"/>
              </a:moveTo>
              <a:lnTo>
                <a:pt x="0" y="326491"/>
              </a:lnTo>
              <a:lnTo>
                <a:pt x="1320897" y="326491"/>
              </a:lnTo>
              <a:lnTo>
                <a:pt x="1320897"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1F6E5F-3934-4A28-8C4A-47DB37272005}">
      <dsp:nvSpPr>
        <dsp:cNvPr id="0" name=""/>
        <dsp:cNvSpPr/>
      </dsp:nvSpPr>
      <dsp:spPr>
        <a:xfrm>
          <a:off x="3519493" y="619629"/>
          <a:ext cx="668062" cy="375973"/>
        </a:xfrm>
        <a:custGeom>
          <a:avLst/>
          <a:gdLst/>
          <a:ahLst/>
          <a:cxnLst/>
          <a:rect l="0" t="0" r="0" b="0"/>
          <a:pathLst>
            <a:path>
              <a:moveTo>
                <a:pt x="0" y="0"/>
              </a:moveTo>
              <a:lnTo>
                <a:pt x="0" y="326491"/>
              </a:lnTo>
              <a:lnTo>
                <a:pt x="668062" y="326491"/>
              </a:lnTo>
              <a:lnTo>
                <a:pt x="668062"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53CE817-48DC-4433-A26E-BDA4ADD6D911}">
      <dsp:nvSpPr>
        <dsp:cNvPr id="0" name=""/>
        <dsp:cNvSpPr/>
      </dsp:nvSpPr>
      <dsp:spPr>
        <a:xfrm>
          <a:off x="3473773" y="619629"/>
          <a:ext cx="91440" cy="375973"/>
        </a:xfrm>
        <a:custGeom>
          <a:avLst/>
          <a:gdLst/>
          <a:ahLst/>
          <a:cxnLst/>
          <a:rect l="0" t="0" r="0" b="0"/>
          <a:pathLst>
            <a:path>
              <a:moveTo>
                <a:pt x="45720" y="0"/>
              </a:moveTo>
              <a:lnTo>
                <a:pt x="45720" y="326491"/>
              </a:lnTo>
              <a:lnTo>
                <a:pt x="60948" y="326491"/>
              </a:lnTo>
              <a:lnTo>
                <a:pt x="60948"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0C3F34-1DDC-4C1B-9767-E177AD253DE8}">
      <dsp:nvSpPr>
        <dsp:cNvPr id="0" name=""/>
        <dsp:cNvSpPr/>
      </dsp:nvSpPr>
      <dsp:spPr>
        <a:xfrm>
          <a:off x="2881887" y="619629"/>
          <a:ext cx="637606" cy="375973"/>
        </a:xfrm>
        <a:custGeom>
          <a:avLst/>
          <a:gdLst/>
          <a:ahLst/>
          <a:cxnLst/>
          <a:rect l="0" t="0" r="0" b="0"/>
          <a:pathLst>
            <a:path>
              <a:moveTo>
                <a:pt x="637606" y="0"/>
              </a:moveTo>
              <a:lnTo>
                <a:pt x="637606" y="326491"/>
              </a:lnTo>
              <a:lnTo>
                <a:pt x="0" y="326491"/>
              </a:lnTo>
              <a:lnTo>
                <a:pt x="0"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3DC66BC-D7AD-4918-BB22-CF174D9B945C}">
      <dsp:nvSpPr>
        <dsp:cNvPr id="0" name=""/>
        <dsp:cNvSpPr/>
      </dsp:nvSpPr>
      <dsp:spPr>
        <a:xfrm>
          <a:off x="2229052" y="619629"/>
          <a:ext cx="1290440" cy="375973"/>
        </a:xfrm>
        <a:custGeom>
          <a:avLst/>
          <a:gdLst/>
          <a:ahLst/>
          <a:cxnLst/>
          <a:rect l="0" t="0" r="0" b="0"/>
          <a:pathLst>
            <a:path>
              <a:moveTo>
                <a:pt x="1290440" y="0"/>
              </a:moveTo>
              <a:lnTo>
                <a:pt x="1290440" y="326491"/>
              </a:lnTo>
              <a:lnTo>
                <a:pt x="0" y="326491"/>
              </a:lnTo>
              <a:lnTo>
                <a:pt x="0"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C99BDC-F118-4144-B024-7385F5CF56F4}">
      <dsp:nvSpPr>
        <dsp:cNvPr id="0" name=""/>
        <dsp:cNvSpPr/>
      </dsp:nvSpPr>
      <dsp:spPr>
        <a:xfrm>
          <a:off x="1576218" y="619629"/>
          <a:ext cx="1943275" cy="375973"/>
        </a:xfrm>
        <a:custGeom>
          <a:avLst/>
          <a:gdLst/>
          <a:ahLst/>
          <a:cxnLst/>
          <a:rect l="0" t="0" r="0" b="0"/>
          <a:pathLst>
            <a:path>
              <a:moveTo>
                <a:pt x="1943275" y="0"/>
              </a:moveTo>
              <a:lnTo>
                <a:pt x="1943275" y="326491"/>
              </a:lnTo>
              <a:lnTo>
                <a:pt x="0" y="326491"/>
              </a:lnTo>
              <a:lnTo>
                <a:pt x="0"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F8D254-D9AC-4D0E-BB5A-429FE4EAB360}">
      <dsp:nvSpPr>
        <dsp:cNvPr id="0" name=""/>
        <dsp:cNvSpPr/>
      </dsp:nvSpPr>
      <dsp:spPr>
        <a:xfrm>
          <a:off x="923383" y="619629"/>
          <a:ext cx="2596109" cy="375973"/>
        </a:xfrm>
        <a:custGeom>
          <a:avLst/>
          <a:gdLst/>
          <a:ahLst/>
          <a:cxnLst/>
          <a:rect l="0" t="0" r="0" b="0"/>
          <a:pathLst>
            <a:path>
              <a:moveTo>
                <a:pt x="2596109" y="0"/>
              </a:moveTo>
              <a:lnTo>
                <a:pt x="2596109" y="326491"/>
              </a:lnTo>
              <a:lnTo>
                <a:pt x="0" y="326491"/>
              </a:lnTo>
              <a:lnTo>
                <a:pt x="0"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AD8D7D-21ED-4E7A-BBBA-17768C292BAD}">
      <dsp:nvSpPr>
        <dsp:cNvPr id="0" name=""/>
        <dsp:cNvSpPr/>
      </dsp:nvSpPr>
      <dsp:spPr>
        <a:xfrm>
          <a:off x="270549" y="619629"/>
          <a:ext cx="3248943" cy="375973"/>
        </a:xfrm>
        <a:custGeom>
          <a:avLst/>
          <a:gdLst/>
          <a:ahLst/>
          <a:cxnLst/>
          <a:rect l="0" t="0" r="0" b="0"/>
          <a:pathLst>
            <a:path>
              <a:moveTo>
                <a:pt x="3248943" y="0"/>
              </a:moveTo>
              <a:lnTo>
                <a:pt x="3248943" y="326491"/>
              </a:lnTo>
              <a:lnTo>
                <a:pt x="0" y="326491"/>
              </a:lnTo>
              <a:lnTo>
                <a:pt x="0" y="375973"/>
              </a:lnTo>
            </a:path>
          </a:pathLst>
        </a:custGeom>
        <a:noFill/>
        <a:ln w="400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BE1EDB-798D-4797-8954-FF1A2558B029}">
      <dsp:nvSpPr>
        <dsp:cNvPr id="0" name=""/>
        <dsp:cNvSpPr/>
      </dsp:nvSpPr>
      <dsp:spPr>
        <a:xfrm>
          <a:off x="2777854" y="-56381"/>
          <a:ext cx="1483277" cy="67601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FD5CD9-C272-43C8-801B-505FC441BB3B}">
      <dsp:nvSpPr>
        <dsp:cNvPr id="0" name=""/>
        <dsp:cNvSpPr/>
      </dsp:nvSpPr>
      <dsp:spPr>
        <a:xfrm>
          <a:off x="2837203" y="0"/>
          <a:ext cx="1483277" cy="67601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仿宋_GB2312" pitchFamily="49" charset="-122"/>
              <a:ea typeface="仿宋_GB2312" pitchFamily="49" charset="-122"/>
            </a:rPr>
            <a:t>专业技术类</a:t>
          </a:r>
          <a:endParaRPr lang="en-US" altLang="zh-CN" sz="1800" b="1" kern="1200" dirty="0" smtClean="0">
            <a:latin typeface="仿宋_GB2312" pitchFamily="49" charset="-122"/>
            <a:ea typeface="仿宋_GB2312" pitchFamily="49" charset="-122"/>
          </a:endParaRPr>
        </a:p>
        <a:p>
          <a:pPr lvl="0" algn="ctr" defTabSz="800100">
            <a:lnSpc>
              <a:spcPct val="90000"/>
            </a:lnSpc>
            <a:spcBef>
              <a:spcPct val="0"/>
            </a:spcBef>
            <a:spcAft>
              <a:spcPct val="35000"/>
            </a:spcAft>
          </a:pPr>
          <a:r>
            <a:rPr lang="zh-CN" altLang="en-US" sz="1800" b="1" kern="1200" dirty="0" smtClean="0">
              <a:latin typeface="仿宋_GB2312" pitchFamily="49" charset="-122"/>
              <a:ea typeface="仿宋_GB2312" pitchFamily="49" charset="-122"/>
            </a:rPr>
            <a:t>公务员职务</a:t>
          </a:r>
          <a:endParaRPr lang="zh-CN" altLang="en-US" sz="1800" b="1" kern="1200" dirty="0">
            <a:latin typeface="仿宋_GB2312" pitchFamily="49" charset="-122"/>
            <a:ea typeface="仿宋_GB2312" pitchFamily="49" charset="-122"/>
          </a:endParaRPr>
        </a:p>
      </dsp:txBody>
      <dsp:txXfrm>
        <a:off x="2837203" y="0"/>
        <a:ext cx="1483277" cy="676010"/>
      </dsp:txXfrm>
    </dsp:sp>
    <dsp:sp modelId="{E288F3F1-A382-4A15-88AB-3ED998F18E91}">
      <dsp:nvSpPr>
        <dsp:cNvPr id="0" name=""/>
        <dsp:cNvSpPr/>
      </dsp:nvSpPr>
      <dsp:spPr>
        <a:xfrm>
          <a:off x="3480"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649E3E-12DA-4FDA-AC12-2521556B4BB2}">
      <dsp:nvSpPr>
        <dsp:cNvPr id="0" name=""/>
        <dsp:cNvSpPr/>
      </dsp:nvSpPr>
      <dsp:spPr>
        <a:xfrm>
          <a:off x="62829"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一级总监</a:t>
          </a:r>
          <a:endParaRPr lang="zh-CN" altLang="en-US" sz="1800" kern="1200" dirty="0">
            <a:latin typeface="仿宋_GB2312" pitchFamily="49" charset="-122"/>
            <a:ea typeface="仿宋_GB2312" pitchFamily="49" charset="-122"/>
          </a:endParaRPr>
        </a:p>
      </dsp:txBody>
      <dsp:txXfrm>
        <a:off x="62829" y="1051984"/>
        <a:ext cx="534137" cy="2312160"/>
      </dsp:txXfrm>
    </dsp:sp>
    <dsp:sp modelId="{3CF23415-F497-4ED9-B676-3D93CADDFA97}">
      <dsp:nvSpPr>
        <dsp:cNvPr id="0" name=""/>
        <dsp:cNvSpPr/>
      </dsp:nvSpPr>
      <dsp:spPr>
        <a:xfrm>
          <a:off x="656315"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170F93-9957-435C-8E49-D5DCE64567EC}">
      <dsp:nvSpPr>
        <dsp:cNvPr id="0" name=""/>
        <dsp:cNvSpPr/>
      </dsp:nvSpPr>
      <dsp:spPr>
        <a:xfrm>
          <a:off x="715663"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二级总监</a:t>
          </a:r>
          <a:endParaRPr lang="zh-CN" altLang="en-US" sz="1800" kern="1200" dirty="0">
            <a:latin typeface="仿宋_GB2312" pitchFamily="49" charset="-122"/>
            <a:ea typeface="仿宋_GB2312" pitchFamily="49" charset="-122"/>
          </a:endParaRPr>
        </a:p>
      </dsp:txBody>
      <dsp:txXfrm>
        <a:off x="715663" y="1051984"/>
        <a:ext cx="534137" cy="2312160"/>
      </dsp:txXfrm>
    </dsp:sp>
    <dsp:sp modelId="{C6EC937E-44E9-4C24-B096-97CDBFA0F8F1}">
      <dsp:nvSpPr>
        <dsp:cNvPr id="0" name=""/>
        <dsp:cNvSpPr/>
      </dsp:nvSpPr>
      <dsp:spPr>
        <a:xfrm>
          <a:off x="1309149"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FBA4536-4B4D-4A3E-9FF7-CD21D3E766C4}">
      <dsp:nvSpPr>
        <dsp:cNvPr id="0" name=""/>
        <dsp:cNvSpPr/>
      </dsp:nvSpPr>
      <dsp:spPr>
        <a:xfrm>
          <a:off x="1368498"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一级高级主管</a:t>
          </a:r>
          <a:endParaRPr lang="zh-CN" altLang="en-US" sz="1800" kern="1200" dirty="0">
            <a:latin typeface="仿宋_GB2312" pitchFamily="49" charset="-122"/>
            <a:ea typeface="仿宋_GB2312" pitchFamily="49" charset="-122"/>
          </a:endParaRPr>
        </a:p>
      </dsp:txBody>
      <dsp:txXfrm>
        <a:off x="1368498" y="1051984"/>
        <a:ext cx="534137" cy="2312160"/>
      </dsp:txXfrm>
    </dsp:sp>
    <dsp:sp modelId="{F2D6FAD3-530B-4469-9179-32A18185F99B}">
      <dsp:nvSpPr>
        <dsp:cNvPr id="0" name=""/>
        <dsp:cNvSpPr/>
      </dsp:nvSpPr>
      <dsp:spPr>
        <a:xfrm>
          <a:off x="1961984"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4D6612-A334-434B-8159-B4B3F949D9B2}">
      <dsp:nvSpPr>
        <dsp:cNvPr id="0" name=""/>
        <dsp:cNvSpPr/>
      </dsp:nvSpPr>
      <dsp:spPr>
        <a:xfrm>
          <a:off x="2021332"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二级高级主管</a:t>
          </a:r>
          <a:endParaRPr lang="zh-CN" altLang="en-US" sz="1800" kern="1200" dirty="0">
            <a:latin typeface="仿宋_GB2312" pitchFamily="49" charset="-122"/>
            <a:ea typeface="仿宋_GB2312" pitchFamily="49" charset="-122"/>
          </a:endParaRPr>
        </a:p>
      </dsp:txBody>
      <dsp:txXfrm>
        <a:off x="2021332" y="1051984"/>
        <a:ext cx="534137" cy="2312160"/>
      </dsp:txXfrm>
    </dsp:sp>
    <dsp:sp modelId="{B2FE9A19-1CC9-4D98-9220-E372E1E7A0AA}">
      <dsp:nvSpPr>
        <dsp:cNvPr id="0" name=""/>
        <dsp:cNvSpPr/>
      </dsp:nvSpPr>
      <dsp:spPr>
        <a:xfrm>
          <a:off x="2614818"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730447-FB50-4301-AAC0-E3BBB0078E69}">
      <dsp:nvSpPr>
        <dsp:cNvPr id="0" name=""/>
        <dsp:cNvSpPr/>
      </dsp:nvSpPr>
      <dsp:spPr>
        <a:xfrm>
          <a:off x="2674167"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三级高级主管</a:t>
          </a:r>
          <a:endParaRPr lang="zh-CN" altLang="en-US" sz="1800" kern="1200" dirty="0">
            <a:latin typeface="仿宋_GB2312" pitchFamily="49" charset="-122"/>
            <a:ea typeface="仿宋_GB2312" pitchFamily="49" charset="-122"/>
          </a:endParaRPr>
        </a:p>
      </dsp:txBody>
      <dsp:txXfrm>
        <a:off x="2674167" y="1051984"/>
        <a:ext cx="534137" cy="2312160"/>
      </dsp:txXfrm>
    </dsp:sp>
    <dsp:sp modelId="{269CDD04-B36B-43CE-8118-0E4D8F20518C}">
      <dsp:nvSpPr>
        <dsp:cNvPr id="0" name=""/>
        <dsp:cNvSpPr/>
      </dsp:nvSpPr>
      <dsp:spPr>
        <a:xfrm>
          <a:off x="3267653"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9311E4-9AF7-4E31-9A68-A9F062F48A7E}">
      <dsp:nvSpPr>
        <dsp:cNvPr id="0" name=""/>
        <dsp:cNvSpPr/>
      </dsp:nvSpPr>
      <dsp:spPr>
        <a:xfrm>
          <a:off x="3327001"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四级高级主管</a:t>
          </a:r>
          <a:endParaRPr lang="zh-CN" altLang="en-US" sz="1800" kern="1200" dirty="0">
            <a:latin typeface="仿宋_GB2312" pitchFamily="49" charset="-122"/>
            <a:ea typeface="仿宋_GB2312" pitchFamily="49" charset="-122"/>
          </a:endParaRPr>
        </a:p>
      </dsp:txBody>
      <dsp:txXfrm>
        <a:off x="3327001" y="1051984"/>
        <a:ext cx="534137" cy="2312160"/>
      </dsp:txXfrm>
    </dsp:sp>
    <dsp:sp modelId="{4D80D217-2804-4345-8040-E1210078EDA2}">
      <dsp:nvSpPr>
        <dsp:cNvPr id="0" name=""/>
        <dsp:cNvSpPr/>
      </dsp:nvSpPr>
      <dsp:spPr>
        <a:xfrm>
          <a:off x="3920487"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B072F2-66F9-4D68-8B7A-A4CF0FC1C384}">
      <dsp:nvSpPr>
        <dsp:cNvPr id="0" name=""/>
        <dsp:cNvSpPr/>
      </dsp:nvSpPr>
      <dsp:spPr>
        <a:xfrm>
          <a:off x="3979836"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一级主管</a:t>
          </a:r>
          <a:endParaRPr lang="zh-CN" altLang="en-US" sz="1800" kern="1200" dirty="0">
            <a:latin typeface="仿宋_GB2312" pitchFamily="49" charset="-122"/>
            <a:ea typeface="仿宋_GB2312" pitchFamily="49" charset="-122"/>
          </a:endParaRPr>
        </a:p>
      </dsp:txBody>
      <dsp:txXfrm>
        <a:off x="3979836" y="1051984"/>
        <a:ext cx="534137" cy="2312160"/>
      </dsp:txXfrm>
    </dsp:sp>
    <dsp:sp modelId="{4ED9752E-8DB5-4F56-A12C-A2B25D962D7C}">
      <dsp:nvSpPr>
        <dsp:cNvPr id="0" name=""/>
        <dsp:cNvSpPr/>
      </dsp:nvSpPr>
      <dsp:spPr>
        <a:xfrm>
          <a:off x="4573321"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558B85-9D84-4CEC-B558-6949E910B7EE}">
      <dsp:nvSpPr>
        <dsp:cNvPr id="0" name=""/>
        <dsp:cNvSpPr/>
      </dsp:nvSpPr>
      <dsp:spPr>
        <a:xfrm>
          <a:off x="4632670"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二级主管</a:t>
          </a:r>
          <a:endParaRPr lang="zh-CN" altLang="en-US" sz="1800" kern="1200" dirty="0">
            <a:latin typeface="仿宋_GB2312" pitchFamily="49" charset="-122"/>
            <a:ea typeface="仿宋_GB2312" pitchFamily="49" charset="-122"/>
          </a:endParaRPr>
        </a:p>
      </dsp:txBody>
      <dsp:txXfrm>
        <a:off x="4632670" y="1051984"/>
        <a:ext cx="534137" cy="2312160"/>
      </dsp:txXfrm>
    </dsp:sp>
    <dsp:sp modelId="{F870D87F-4FEF-4E8B-833C-53606BB49A7A}">
      <dsp:nvSpPr>
        <dsp:cNvPr id="0" name=""/>
        <dsp:cNvSpPr/>
      </dsp:nvSpPr>
      <dsp:spPr>
        <a:xfrm>
          <a:off x="5226156"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43CF65-2E4A-4EAB-99A7-71076E7BF7C1}">
      <dsp:nvSpPr>
        <dsp:cNvPr id="0" name=""/>
        <dsp:cNvSpPr/>
      </dsp:nvSpPr>
      <dsp:spPr>
        <a:xfrm>
          <a:off x="5285504"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三级主管</a:t>
          </a:r>
          <a:endParaRPr lang="zh-CN" altLang="en-US" sz="1800" kern="1200" dirty="0">
            <a:latin typeface="仿宋_GB2312" pitchFamily="49" charset="-122"/>
            <a:ea typeface="仿宋_GB2312" pitchFamily="49" charset="-122"/>
          </a:endParaRPr>
        </a:p>
      </dsp:txBody>
      <dsp:txXfrm>
        <a:off x="5285504" y="1051984"/>
        <a:ext cx="534137" cy="2312160"/>
      </dsp:txXfrm>
    </dsp:sp>
    <dsp:sp modelId="{C1413E6F-6B81-489B-B14C-B47571B177DA}">
      <dsp:nvSpPr>
        <dsp:cNvPr id="0" name=""/>
        <dsp:cNvSpPr/>
      </dsp:nvSpPr>
      <dsp:spPr>
        <a:xfrm>
          <a:off x="5878990"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123553-BBC3-4EEE-97D3-AC2C4E7D101F}">
      <dsp:nvSpPr>
        <dsp:cNvPr id="0" name=""/>
        <dsp:cNvSpPr/>
      </dsp:nvSpPr>
      <dsp:spPr>
        <a:xfrm>
          <a:off x="5938339"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四级主管</a:t>
          </a:r>
          <a:endParaRPr lang="zh-CN" altLang="en-US" sz="1800" kern="1200" dirty="0">
            <a:latin typeface="仿宋_GB2312" pitchFamily="49" charset="-122"/>
            <a:ea typeface="仿宋_GB2312" pitchFamily="49" charset="-122"/>
          </a:endParaRPr>
        </a:p>
      </dsp:txBody>
      <dsp:txXfrm>
        <a:off x="5938339" y="1051984"/>
        <a:ext cx="534137" cy="2312160"/>
      </dsp:txXfrm>
    </dsp:sp>
    <dsp:sp modelId="{0BF6058A-4776-408C-86D5-4D7866D5BA2C}">
      <dsp:nvSpPr>
        <dsp:cNvPr id="0" name=""/>
        <dsp:cNvSpPr/>
      </dsp:nvSpPr>
      <dsp:spPr>
        <a:xfrm>
          <a:off x="6531825" y="995602"/>
          <a:ext cx="534137" cy="231216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842E10-D09F-448D-9098-31E810FED91B}">
      <dsp:nvSpPr>
        <dsp:cNvPr id="0" name=""/>
        <dsp:cNvSpPr/>
      </dsp:nvSpPr>
      <dsp:spPr>
        <a:xfrm>
          <a:off x="6591173" y="1051984"/>
          <a:ext cx="534137" cy="231216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仿宋_GB2312" pitchFamily="49" charset="-122"/>
              <a:ea typeface="仿宋_GB2312" pitchFamily="49" charset="-122"/>
            </a:rPr>
            <a:t>专业技术员</a:t>
          </a:r>
          <a:endParaRPr lang="zh-CN" altLang="en-US" sz="1800" kern="1200" dirty="0">
            <a:latin typeface="仿宋_GB2312" pitchFamily="49" charset="-122"/>
            <a:ea typeface="仿宋_GB2312" pitchFamily="49" charset="-122"/>
          </a:endParaRPr>
        </a:p>
      </dsp:txBody>
      <dsp:txXfrm>
        <a:off x="6591173" y="1051984"/>
        <a:ext cx="534137" cy="23121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7B7078-15DB-4E65-92D5-F58A12F1B052}">
      <dsp:nvSpPr>
        <dsp:cNvPr id="0" name=""/>
        <dsp:cNvSpPr/>
      </dsp:nvSpPr>
      <dsp:spPr>
        <a:xfrm>
          <a:off x="3541850" y="582316"/>
          <a:ext cx="3188367" cy="250156"/>
        </a:xfrm>
        <a:custGeom>
          <a:avLst/>
          <a:gdLst/>
          <a:ahLst/>
          <a:cxnLst/>
          <a:rect l="0" t="0" r="0" b="0"/>
          <a:pathLst>
            <a:path>
              <a:moveTo>
                <a:pt x="0" y="0"/>
              </a:moveTo>
              <a:lnTo>
                <a:pt x="0" y="201174"/>
              </a:lnTo>
              <a:lnTo>
                <a:pt x="3188367" y="201174"/>
              </a:lnTo>
              <a:lnTo>
                <a:pt x="3188367"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12B1BC-317D-42B3-AF78-EA902BB6FA80}">
      <dsp:nvSpPr>
        <dsp:cNvPr id="0" name=""/>
        <dsp:cNvSpPr/>
      </dsp:nvSpPr>
      <dsp:spPr>
        <a:xfrm>
          <a:off x="3541850" y="582316"/>
          <a:ext cx="2542127" cy="250156"/>
        </a:xfrm>
        <a:custGeom>
          <a:avLst/>
          <a:gdLst/>
          <a:ahLst/>
          <a:cxnLst/>
          <a:rect l="0" t="0" r="0" b="0"/>
          <a:pathLst>
            <a:path>
              <a:moveTo>
                <a:pt x="0" y="0"/>
              </a:moveTo>
              <a:lnTo>
                <a:pt x="0" y="201174"/>
              </a:lnTo>
              <a:lnTo>
                <a:pt x="2542127" y="201174"/>
              </a:lnTo>
              <a:lnTo>
                <a:pt x="2542127"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4410DD-E084-4D38-BCD3-B0DFCB9BC693}">
      <dsp:nvSpPr>
        <dsp:cNvPr id="0" name=""/>
        <dsp:cNvSpPr/>
      </dsp:nvSpPr>
      <dsp:spPr>
        <a:xfrm>
          <a:off x="3541850" y="582316"/>
          <a:ext cx="1895887" cy="250156"/>
        </a:xfrm>
        <a:custGeom>
          <a:avLst/>
          <a:gdLst/>
          <a:ahLst/>
          <a:cxnLst/>
          <a:rect l="0" t="0" r="0" b="0"/>
          <a:pathLst>
            <a:path>
              <a:moveTo>
                <a:pt x="0" y="0"/>
              </a:moveTo>
              <a:lnTo>
                <a:pt x="0" y="201174"/>
              </a:lnTo>
              <a:lnTo>
                <a:pt x="1895887" y="201174"/>
              </a:lnTo>
              <a:lnTo>
                <a:pt x="1895887"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52DF0C-B858-4F05-A359-68DFC5E06294}">
      <dsp:nvSpPr>
        <dsp:cNvPr id="0" name=""/>
        <dsp:cNvSpPr/>
      </dsp:nvSpPr>
      <dsp:spPr>
        <a:xfrm>
          <a:off x="3541850" y="582316"/>
          <a:ext cx="1249646" cy="250156"/>
        </a:xfrm>
        <a:custGeom>
          <a:avLst/>
          <a:gdLst/>
          <a:ahLst/>
          <a:cxnLst/>
          <a:rect l="0" t="0" r="0" b="0"/>
          <a:pathLst>
            <a:path>
              <a:moveTo>
                <a:pt x="0" y="0"/>
              </a:moveTo>
              <a:lnTo>
                <a:pt x="0" y="201174"/>
              </a:lnTo>
              <a:lnTo>
                <a:pt x="1249646" y="201174"/>
              </a:lnTo>
              <a:lnTo>
                <a:pt x="1249646"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5EB4B2-3E7C-4D9C-B02D-5E454FDB1F9B}">
      <dsp:nvSpPr>
        <dsp:cNvPr id="0" name=""/>
        <dsp:cNvSpPr/>
      </dsp:nvSpPr>
      <dsp:spPr>
        <a:xfrm>
          <a:off x="3541850" y="582316"/>
          <a:ext cx="603406" cy="250156"/>
        </a:xfrm>
        <a:custGeom>
          <a:avLst/>
          <a:gdLst/>
          <a:ahLst/>
          <a:cxnLst/>
          <a:rect l="0" t="0" r="0" b="0"/>
          <a:pathLst>
            <a:path>
              <a:moveTo>
                <a:pt x="0" y="0"/>
              </a:moveTo>
              <a:lnTo>
                <a:pt x="0" y="201174"/>
              </a:lnTo>
              <a:lnTo>
                <a:pt x="603406" y="201174"/>
              </a:lnTo>
              <a:lnTo>
                <a:pt x="603406"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F63B81-2DD5-44E2-BBB5-D1F20BEFA0B9}">
      <dsp:nvSpPr>
        <dsp:cNvPr id="0" name=""/>
        <dsp:cNvSpPr/>
      </dsp:nvSpPr>
      <dsp:spPr>
        <a:xfrm>
          <a:off x="3453297" y="582316"/>
          <a:ext cx="91440" cy="250156"/>
        </a:xfrm>
        <a:custGeom>
          <a:avLst/>
          <a:gdLst/>
          <a:ahLst/>
          <a:cxnLst/>
          <a:rect l="0" t="0" r="0" b="0"/>
          <a:pathLst>
            <a:path>
              <a:moveTo>
                <a:pt x="88553" y="0"/>
              </a:moveTo>
              <a:lnTo>
                <a:pt x="88553" y="201174"/>
              </a:lnTo>
              <a:lnTo>
                <a:pt x="45720" y="201174"/>
              </a:lnTo>
              <a:lnTo>
                <a:pt x="45720"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BE279B-4F51-4F5E-B017-6705547FC0BB}">
      <dsp:nvSpPr>
        <dsp:cNvPr id="0" name=""/>
        <dsp:cNvSpPr/>
      </dsp:nvSpPr>
      <dsp:spPr>
        <a:xfrm>
          <a:off x="2852777" y="582316"/>
          <a:ext cx="689073" cy="250156"/>
        </a:xfrm>
        <a:custGeom>
          <a:avLst/>
          <a:gdLst/>
          <a:ahLst/>
          <a:cxnLst/>
          <a:rect l="0" t="0" r="0" b="0"/>
          <a:pathLst>
            <a:path>
              <a:moveTo>
                <a:pt x="689073" y="0"/>
              </a:moveTo>
              <a:lnTo>
                <a:pt x="689073" y="201174"/>
              </a:lnTo>
              <a:lnTo>
                <a:pt x="0" y="201174"/>
              </a:lnTo>
              <a:lnTo>
                <a:pt x="0"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20A114-03A9-4F17-A3CD-2C21C5790AD5}">
      <dsp:nvSpPr>
        <dsp:cNvPr id="0" name=""/>
        <dsp:cNvSpPr/>
      </dsp:nvSpPr>
      <dsp:spPr>
        <a:xfrm>
          <a:off x="2206537" y="582316"/>
          <a:ext cx="1335313" cy="250156"/>
        </a:xfrm>
        <a:custGeom>
          <a:avLst/>
          <a:gdLst/>
          <a:ahLst/>
          <a:cxnLst/>
          <a:rect l="0" t="0" r="0" b="0"/>
          <a:pathLst>
            <a:path>
              <a:moveTo>
                <a:pt x="1335313" y="0"/>
              </a:moveTo>
              <a:lnTo>
                <a:pt x="1335313" y="201174"/>
              </a:lnTo>
              <a:lnTo>
                <a:pt x="0" y="201174"/>
              </a:lnTo>
              <a:lnTo>
                <a:pt x="0"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439674-4A7C-479C-8D95-C3CF8AF548AF}">
      <dsp:nvSpPr>
        <dsp:cNvPr id="0" name=""/>
        <dsp:cNvSpPr/>
      </dsp:nvSpPr>
      <dsp:spPr>
        <a:xfrm>
          <a:off x="1560296" y="582316"/>
          <a:ext cx="1981553" cy="250156"/>
        </a:xfrm>
        <a:custGeom>
          <a:avLst/>
          <a:gdLst/>
          <a:ahLst/>
          <a:cxnLst/>
          <a:rect l="0" t="0" r="0" b="0"/>
          <a:pathLst>
            <a:path>
              <a:moveTo>
                <a:pt x="1981553" y="0"/>
              </a:moveTo>
              <a:lnTo>
                <a:pt x="1981553" y="201174"/>
              </a:lnTo>
              <a:lnTo>
                <a:pt x="0" y="201174"/>
              </a:lnTo>
              <a:lnTo>
                <a:pt x="0"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932EB6-7E1F-4DA1-B80D-34FCFEADAD55}">
      <dsp:nvSpPr>
        <dsp:cNvPr id="0" name=""/>
        <dsp:cNvSpPr/>
      </dsp:nvSpPr>
      <dsp:spPr>
        <a:xfrm>
          <a:off x="914056" y="582316"/>
          <a:ext cx="2627794" cy="250156"/>
        </a:xfrm>
        <a:custGeom>
          <a:avLst/>
          <a:gdLst/>
          <a:ahLst/>
          <a:cxnLst/>
          <a:rect l="0" t="0" r="0" b="0"/>
          <a:pathLst>
            <a:path>
              <a:moveTo>
                <a:pt x="2627794" y="0"/>
              </a:moveTo>
              <a:lnTo>
                <a:pt x="2627794" y="201174"/>
              </a:lnTo>
              <a:lnTo>
                <a:pt x="0" y="201174"/>
              </a:lnTo>
              <a:lnTo>
                <a:pt x="0"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8BD9E31-D590-484E-AC21-3A419DAB4A9D}">
      <dsp:nvSpPr>
        <dsp:cNvPr id="0" name=""/>
        <dsp:cNvSpPr/>
      </dsp:nvSpPr>
      <dsp:spPr>
        <a:xfrm>
          <a:off x="267816" y="582316"/>
          <a:ext cx="3274034" cy="250156"/>
        </a:xfrm>
        <a:custGeom>
          <a:avLst/>
          <a:gdLst/>
          <a:ahLst/>
          <a:cxnLst/>
          <a:rect l="0" t="0" r="0" b="0"/>
          <a:pathLst>
            <a:path>
              <a:moveTo>
                <a:pt x="3274034" y="0"/>
              </a:moveTo>
              <a:lnTo>
                <a:pt x="3274034" y="201174"/>
              </a:lnTo>
              <a:lnTo>
                <a:pt x="0" y="201174"/>
              </a:lnTo>
              <a:lnTo>
                <a:pt x="0" y="250156"/>
              </a:lnTo>
            </a:path>
          </a:pathLst>
        </a:custGeom>
        <a:noFill/>
        <a:ln w="400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2ADF64-A46A-4955-BA44-799173D86018}">
      <dsp:nvSpPr>
        <dsp:cNvPr id="0" name=""/>
        <dsp:cNvSpPr/>
      </dsp:nvSpPr>
      <dsp:spPr>
        <a:xfrm>
          <a:off x="2584817" y="-55811"/>
          <a:ext cx="1914066" cy="638128"/>
        </a:xfrm>
        <a:prstGeom prst="roundRect">
          <a:avLst>
            <a:gd name="adj" fmla="val 10000"/>
          </a:avLst>
        </a:prstGeom>
        <a:gradFill rotWithShape="0">
          <a:gsLst>
            <a:gs pos="0">
              <a:schemeClr val="accent1">
                <a:alpha val="80000"/>
                <a:hueOff val="0"/>
                <a:satOff val="0"/>
                <a:lumOff val="0"/>
                <a:alphaOff val="0"/>
                <a:tint val="74000"/>
              </a:schemeClr>
            </a:gs>
            <a:gs pos="49000">
              <a:schemeClr val="accent1">
                <a:alpha val="80000"/>
                <a:hueOff val="0"/>
                <a:satOff val="0"/>
                <a:lumOff val="0"/>
                <a:alphaOff val="0"/>
                <a:tint val="96000"/>
                <a:shade val="84000"/>
                <a:satMod val="110000"/>
              </a:schemeClr>
            </a:gs>
            <a:gs pos="49100">
              <a:schemeClr val="accent1">
                <a:alpha val="80000"/>
                <a:hueOff val="0"/>
                <a:satOff val="0"/>
                <a:lumOff val="0"/>
                <a:alphaOff val="0"/>
                <a:shade val="55000"/>
                <a:satMod val="150000"/>
              </a:schemeClr>
            </a:gs>
            <a:gs pos="92000">
              <a:schemeClr val="accent1">
                <a:alpha val="80000"/>
                <a:hueOff val="0"/>
                <a:satOff val="0"/>
                <a:lumOff val="0"/>
                <a:alphaOff val="0"/>
                <a:tint val="98000"/>
                <a:shade val="90000"/>
                <a:satMod val="128000"/>
              </a:schemeClr>
            </a:gs>
            <a:gs pos="100000">
              <a:schemeClr val="accent1">
                <a:alpha val="80000"/>
                <a:hueOff val="0"/>
                <a:satOff val="0"/>
                <a:lumOff val="0"/>
                <a:alphaOff val="0"/>
                <a:tint val="90000"/>
                <a:shade val="97000"/>
                <a:satMod val="128000"/>
              </a:schemeClr>
            </a:gs>
          </a:gsLst>
          <a:lin ang="5400000" scaled="1"/>
        </a:gradFill>
        <a:ln>
          <a:noFill/>
        </a:ln>
        <a:effectLst>
          <a:outerShdw blurRad="39000" dist="25400" dir="5400000" rotWithShape="0">
            <a:schemeClr val="accent1">
              <a:alpha val="80000"/>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81A0529-292A-4E96-A743-EDE6B03C84D5}">
      <dsp:nvSpPr>
        <dsp:cNvPr id="0" name=""/>
        <dsp:cNvSpPr/>
      </dsp:nvSpPr>
      <dsp:spPr>
        <a:xfrm>
          <a:off x="2643566" y="0"/>
          <a:ext cx="1914066" cy="638128"/>
        </a:xfrm>
        <a:prstGeom prst="roundRect">
          <a:avLst>
            <a:gd name="adj" fmla="val 10000"/>
          </a:avLst>
        </a:prstGeom>
        <a:solidFill>
          <a:schemeClr val="lt1">
            <a:alpha val="90000"/>
            <a:hueOff val="0"/>
            <a:satOff val="0"/>
            <a:lumOff val="0"/>
            <a:alphaOff val="0"/>
          </a:schemeClr>
        </a:solidFill>
        <a:ln w="11430" cap="flat" cmpd="sng" algn="ctr">
          <a:solidFill>
            <a:schemeClr val="accent1">
              <a:shade val="8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仿宋_GB2312" pitchFamily="49" charset="-122"/>
              <a:ea typeface="仿宋_GB2312" pitchFamily="49" charset="-122"/>
            </a:rPr>
            <a:t>行政执法类</a:t>
          </a:r>
          <a:endParaRPr lang="en-US" altLang="zh-CN" sz="1800" b="1" kern="1200" dirty="0" smtClean="0">
            <a:latin typeface="仿宋_GB2312" pitchFamily="49" charset="-122"/>
            <a:ea typeface="仿宋_GB2312" pitchFamily="49" charset="-122"/>
          </a:endParaRPr>
        </a:p>
        <a:p>
          <a:pPr lvl="0" algn="ctr" defTabSz="800100">
            <a:lnSpc>
              <a:spcPct val="90000"/>
            </a:lnSpc>
            <a:spcBef>
              <a:spcPct val="0"/>
            </a:spcBef>
            <a:spcAft>
              <a:spcPct val="35000"/>
            </a:spcAft>
          </a:pPr>
          <a:r>
            <a:rPr lang="zh-CN" altLang="en-US" sz="1800" b="1" kern="1200" dirty="0" smtClean="0">
              <a:latin typeface="仿宋_GB2312" pitchFamily="49" charset="-122"/>
              <a:ea typeface="仿宋_GB2312" pitchFamily="49" charset="-122"/>
            </a:rPr>
            <a:t>公务员职务</a:t>
          </a:r>
          <a:endParaRPr lang="zh-CN" altLang="en-US" sz="1800" b="1" kern="1200" dirty="0">
            <a:latin typeface="仿宋_GB2312" pitchFamily="49" charset="-122"/>
            <a:ea typeface="仿宋_GB2312" pitchFamily="49" charset="-122"/>
          </a:endParaRPr>
        </a:p>
      </dsp:txBody>
      <dsp:txXfrm>
        <a:off x="2643566" y="0"/>
        <a:ext cx="1914066" cy="638128"/>
      </dsp:txXfrm>
    </dsp:sp>
    <dsp:sp modelId="{02DEF52A-6E00-4E3E-A136-1E576FA4899F}">
      <dsp:nvSpPr>
        <dsp:cNvPr id="0" name=""/>
        <dsp:cNvSpPr/>
      </dsp:nvSpPr>
      <dsp:spPr>
        <a:xfrm>
          <a:off x="3445"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0C9987E-AA56-4B24-A0A4-CD18528782F3}">
      <dsp:nvSpPr>
        <dsp:cNvPr id="0" name=""/>
        <dsp:cNvSpPr/>
      </dsp:nvSpPr>
      <dsp:spPr>
        <a:xfrm>
          <a:off x="62194"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督办</a:t>
          </a:r>
          <a:endParaRPr lang="zh-CN" altLang="en-US" sz="1800" kern="1200" baseline="0" dirty="0">
            <a:ea typeface="仿宋_GB2312" pitchFamily="49" charset="-122"/>
          </a:endParaRPr>
        </a:p>
      </dsp:txBody>
      <dsp:txXfrm>
        <a:off x="62194" y="888284"/>
        <a:ext cx="528741" cy="2455522"/>
      </dsp:txXfrm>
    </dsp:sp>
    <dsp:sp modelId="{BCB0AC7E-8563-42AF-95FE-3CD9DEE893EB}">
      <dsp:nvSpPr>
        <dsp:cNvPr id="0" name=""/>
        <dsp:cNvSpPr/>
      </dsp:nvSpPr>
      <dsp:spPr>
        <a:xfrm>
          <a:off x="649685"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13D11F5-B8A0-4372-B21E-00B233B239B3}">
      <dsp:nvSpPr>
        <dsp:cNvPr id="0" name=""/>
        <dsp:cNvSpPr/>
      </dsp:nvSpPr>
      <dsp:spPr>
        <a:xfrm>
          <a:off x="708434"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一级高级主办</a:t>
          </a:r>
          <a:endParaRPr lang="zh-CN" altLang="en-US" sz="1800" kern="1200" baseline="0" dirty="0">
            <a:ea typeface="仿宋_GB2312" pitchFamily="49" charset="-122"/>
          </a:endParaRPr>
        </a:p>
      </dsp:txBody>
      <dsp:txXfrm>
        <a:off x="708434" y="888284"/>
        <a:ext cx="528741" cy="2455522"/>
      </dsp:txXfrm>
    </dsp:sp>
    <dsp:sp modelId="{A62A2505-B750-4390-BBF9-EB242F6E0FC5}">
      <dsp:nvSpPr>
        <dsp:cNvPr id="0" name=""/>
        <dsp:cNvSpPr/>
      </dsp:nvSpPr>
      <dsp:spPr>
        <a:xfrm>
          <a:off x="1295926"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222E18D-7CE5-472F-9162-77B2FA5DD554}">
      <dsp:nvSpPr>
        <dsp:cNvPr id="0" name=""/>
        <dsp:cNvSpPr/>
      </dsp:nvSpPr>
      <dsp:spPr>
        <a:xfrm>
          <a:off x="1354675"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二级高级主办</a:t>
          </a:r>
          <a:endParaRPr lang="zh-CN" altLang="en-US" sz="1800" kern="1200" baseline="0" dirty="0">
            <a:ea typeface="仿宋_GB2312" pitchFamily="49" charset="-122"/>
          </a:endParaRPr>
        </a:p>
      </dsp:txBody>
      <dsp:txXfrm>
        <a:off x="1354675" y="888284"/>
        <a:ext cx="528741" cy="2455522"/>
      </dsp:txXfrm>
    </dsp:sp>
    <dsp:sp modelId="{632A85CC-A8E3-448B-98E3-E15E1ADB72B7}">
      <dsp:nvSpPr>
        <dsp:cNvPr id="0" name=""/>
        <dsp:cNvSpPr/>
      </dsp:nvSpPr>
      <dsp:spPr>
        <a:xfrm>
          <a:off x="1942166"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113AC88-4103-4185-8A89-AFFCB2D52A14}">
      <dsp:nvSpPr>
        <dsp:cNvPr id="0" name=""/>
        <dsp:cNvSpPr/>
      </dsp:nvSpPr>
      <dsp:spPr>
        <a:xfrm>
          <a:off x="2000915"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三级高级主办</a:t>
          </a:r>
          <a:endParaRPr lang="zh-CN" altLang="en-US" sz="1800" kern="1200" baseline="0" dirty="0">
            <a:ea typeface="仿宋_GB2312" pitchFamily="49" charset="-122"/>
          </a:endParaRPr>
        </a:p>
      </dsp:txBody>
      <dsp:txXfrm>
        <a:off x="2000915" y="888284"/>
        <a:ext cx="528741" cy="2455522"/>
      </dsp:txXfrm>
    </dsp:sp>
    <dsp:sp modelId="{6E2B61EF-279C-47FC-AECF-0D112EDF2344}">
      <dsp:nvSpPr>
        <dsp:cNvPr id="0" name=""/>
        <dsp:cNvSpPr/>
      </dsp:nvSpPr>
      <dsp:spPr>
        <a:xfrm>
          <a:off x="2588406"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EA59340-682E-48C7-A555-B37410C92C29}">
      <dsp:nvSpPr>
        <dsp:cNvPr id="0" name=""/>
        <dsp:cNvSpPr/>
      </dsp:nvSpPr>
      <dsp:spPr>
        <a:xfrm>
          <a:off x="2647155"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四级高级主办</a:t>
          </a:r>
          <a:endParaRPr lang="zh-CN" altLang="en-US" sz="1800" kern="1200" baseline="0" dirty="0">
            <a:ea typeface="仿宋_GB2312" pitchFamily="49" charset="-122"/>
          </a:endParaRPr>
        </a:p>
      </dsp:txBody>
      <dsp:txXfrm>
        <a:off x="2647155" y="888284"/>
        <a:ext cx="528741" cy="2455522"/>
      </dsp:txXfrm>
    </dsp:sp>
    <dsp:sp modelId="{CAB5EBD5-E2B0-4FF1-AAA6-D6AE6C6F559C}">
      <dsp:nvSpPr>
        <dsp:cNvPr id="0" name=""/>
        <dsp:cNvSpPr/>
      </dsp:nvSpPr>
      <dsp:spPr>
        <a:xfrm>
          <a:off x="3234646"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C32ABA3-956F-4F66-BF5C-BB8DE378213D}">
      <dsp:nvSpPr>
        <dsp:cNvPr id="0" name=""/>
        <dsp:cNvSpPr/>
      </dsp:nvSpPr>
      <dsp:spPr>
        <a:xfrm>
          <a:off x="3293395"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一级主办</a:t>
          </a:r>
          <a:endParaRPr lang="zh-CN" altLang="en-US" sz="1800" kern="1200" baseline="0" dirty="0">
            <a:ea typeface="仿宋_GB2312" pitchFamily="49" charset="-122"/>
          </a:endParaRPr>
        </a:p>
      </dsp:txBody>
      <dsp:txXfrm>
        <a:off x="3293395" y="888284"/>
        <a:ext cx="528741" cy="2455522"/>
      </dsp:txXfrm>
    </dsp:sp>
    <dsp:sp modelId="{0DF1DB92-A798-4634-8991-7FBF619AF464}">
      <dsp:nvSpPr>
        <dsp:cNvPr id="0" name=""/>
        <dsp:cNvSpPr/>
      </dsp:nvSpPr>
      <dsp:spPr>
        <a:xfrm>
          <a:off x="3880886"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B392F2-F3BA-4F1B-8F6E-1C92DF3638E0}">
      <dsp:nvSpPr>
        <dsp:cNvPr id="0" name=""/>
        <dsp:cNvSpPr/>
      </dsp:nvSpPr>
      <dsp:spPr>
        <a:xfrm>
          <a:off x="3939635"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二级主办</a:t>
          </a:r>
          <a:endParaRPr lang="zh-CN" altLang="en-US" sz="1800" kern="1200" baseline="0" dirty="0">
            <a:ea typeface="仿宋_GB2312" pitchFamily="49" charset="-122"/>
          </a:endParaRPr>
        </a:p>
      </dsp:txBody>
      <dsp:txXfrm>
        <a:off x="3939635" y="888284"/>
        <a:ext cx="528741" cy="2455522"/>
      </dsp:txXfrm>
    </dsp:sp>
    <dsp:sp modelId="{867E2C9F-469D-459E-80FE-F417937BBF4C}">
      <dsp:nvSpPr>
        <dsp:cNvPr id="0" name=""/>
        <dsp:cNvSpPr/>
      </dsp:nvSpPr>
      <dsp:spPr>
        <a:xfrm>
          <a:off x="4527126"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35505FD-CD1E-43A7-B7B9-009C31327333}">
      <dsp:nvSpPr>
        <dsp:cNvPr id="0" name=""/>
        <dsp:cNvSpPr/>
      </dsp:nvSpPr>
      <dsp:spPr>
        <a:xfrm>
          <a:off x="4585875"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三级主办</a:t>
          </a:r>
          <a:endParaRPr lang="zh-CN" altLang="en-US" sz="1800" kern="1200" baseline="0" dirty="0">
            <a:ea typeface="仿宋_GB2312" pitchFamily="49" charset="-122"/>
          </a:endParaRPr>
        </a:p>
      </dsp:txBody>
      <dsp:txXfrm>
        <a:off x="4585875" y="888284"/>
        <a:ext cx="528741" cy="2455522"/>
      </dsp:txXfrm>
    </dsp:sp>
    <dsp:sp modelId="{734420AF-C995-4F2D-963E-058D9950324C}">
      <dsp:nvSpPr>
        <dsp:cNvPr id="0" name=""/>
        <dsp:cNvSpPr/>
      </dsp:nvSpPr>
      <dsp:spPr>
        <a:xfrm>
          <a:off x="5173366"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A828BC5-B33C-41E4-9E13-A11FA67402B7}">
      <dsp:nvSpPr>
        <dsp:cNvPr id="0" name=""/>
        <dsp:cNvSpPr/>
      </dsp:nvSpPr>
      <dsp:spPr>
        <a:xfrm>
          <a:off x="5232116"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四级主办</a:t>
          </a:r>
          <a:endParaRPr lang="zh-CN" altLang="en-US" sz="1800" kern="1200" baseline="0" dirty="0">
            <a:ea typeface="仿宋_GB2312" pitchFamily="49" charset="-122"/>
          </a:endParaRPr>
        </a:p>
      </dsp:txBody>
      <dsp:txXfrm>
        <a:off x="5232116" y="888284"/>
        <a:ext cx="528741" cy="2455522"/>
      </dsp:txXfrm>
    </dsp:sp>
    <dsp:sp modelId="{717B7CFF-5733-49D5-B55F-DB2A7E016B3B}">
      <dsp:nvSpPr>
        <dsp:cNvPr id="0" name=""/>
        <dsp:cNvSpPr/>
      </dsp:nvSpPr>
      <dsp:spPr>
        <a:xfrm>
          <a:off x="5819607"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E23D88B-3710-4314-A0A4-F9EA2C7FA7F1}">
      <dsp:nvSpPr>
        <dsp:cNvPr id="0" name=""/>
        <dsp:cNvSpPr/>
      </dsp:nvSpPr>
      <dsp:spPr>
        <a:xfrm>
          <a:off x="5878356"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一级行政执法员</a:t>
          </a:r>
          <a:endParaRPr lang="zh-CN" altLang="en-US" sz="1800" kern="1200" baseline="0" dirty="0">
            <a:ea typeface="仿宋_GB2312" pitchFamily="49" charset="-122"/>
          </a:endParaRPr>
        </a:p>
      </dsp:txBody>
      <dsp:txXfrm>
        <a:off x="5878356" y="888284"/>
        <a:ext cx="528741" cy="2455522"/>
      </dsp:txXfrm>
    </dsp:sp>
    <dsp:sp modelId="{78AB9EF4-A860-4F8F-BFDD-F0628F987048}">
      <dsp:nvSpPr>
        <dsp:cNvPr id="0" name=""/>
        <dsp:cNvSpPr/>
      </dsp:nvSpPr>
      <dsp:spPr>
        <a:xfrm>
          <a:off x="6465847" y="832473"/>
          <a:ext cx="528741" cy="2455522"/>
        </a:xfrm>
        <a:prstGeom prst="roundRect">
          <a:avLst>
            <a:gd name="adj" fmla="val 10000"/>
          </a:avLst>
        </a:prstGeom>
        <a:gradFill rotWithShape="0">
          <a:gsLst>
            <a:gs pos="0">
              <a:schemeClr val="accent1">
                <a:alpha val="70000"/>
                <a:hueOff val="0"/>
                <a:satOff val="0"/>
                <a:lumOff val="0"/>
                <a:alphaOff val="0"/>
                <a:tint val="74000"/>
              </a:schemeClr>
            </a:gs>
            <a:gs pos="49000">
              <a:schemeClr val="accent1">
                <a:alpha val="70000"/>
                <a:hueOff val="0"/>
                <a:satOff val="0"/>
                <a:lumOff val="0"/>
                <a:alphaOff val="0"/>
                <a:tint val="96000"/>
                <a:shade val="84000"/>
                <a:satMod val="110000"/>
              </a:schemeClr>
            </a:gs>
            <a:gs pos="49100">
              <a:schemeClr val="accent1">
                <a:alpha val="70000"/>
                <a:hueOff val="0"/>
                <a:satOff val="0"/>
                <a:lumOff val="0"/>
                <a:alphaOff val="0"/>
                <a:shade val="55000"/>
                <a:satMod val="150000"/>
              </a:schemeClr>
            </a:gs>
            <a:gs pos="92000">
              <a:schemeClr val="accent1">
                <a:alpha val="70000"/>
                <a:hueOff val="0"/>
                <a:satOff val="0"/>
                <a:lumOff val="0"/>
                <a:alphaOff val="0"/>
                <a:tint val="98000"/>
                <a:shade val="90000"/>
                <a:satMod val="128000"/>
              </a:schemeClr>
            </a:gs>
            <a:gs pos="100000">
              <a:schemeClr val="accent1">
                <a:alpha val="70000"/>
                <a:hueOff val="0"/>
                <a:satOff val="0"/>
                <a:lumOff val="0"/>
                <a:alphaOff val="0"/>
                <a:tint val="90000"/>
                <a:shade val="97000"/>
                <a:satMod val="128000"/>
              </a:schemeClr>
            </a:gs>
          </a:gsLst>
          <a:lin ang="5400000" scaled="1"/>
        </a:gradFill>
        <a:ln>
          <a:noFill/>
        </a:ln>
        <a:effectLst>
          <a:outerShdw blurRad="50800" dist="25000" dir="5400000" rotWithShape="0">
            <a:schemeClr val="accent1">
              <a:alpha val="7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421B943-6A98-44CC-8BDE-F3783ED1024C}">
      <dsp:nvSpPr>
        <dsp:cNvPr id="0" name=""/>
        <dsp:cNvSpPr/>
      </dsp:nvSpPr>
      <dsp:spPr>
        <a:xfrm>
          <a:off x="6524596" y="888284"/>
          <a:ext cx="528741" cy="2455522"/>
        </a:xfrm>
        <a:prstGeom prst="roundRect">
          <a:avLst>
            <a:gd name="adj" fmla="val 10000"/>
          </a:avLst>
        </a:prstGeom>
        <a:solidFill>
          <a:schemeClr val="lt1">
            <a:alpha val="90000"/>
            <a:hueOff val="0"/>
            <a:satOff val="0"/>
            <a:lumOff val="0"/>
            <a:alphaOff val="0"/>
          </a:schemeClr>
        </a:solidFill>
        <a:ln w="11430" cap="flat" cmpd="sng" algn="ctr">
          <a:solidFill>
            <a:schemeClr val="accent1">
              <a:tint val="9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baseline="0" dirty="0" smtClean="0">
              <a:ea typeface="仿宋_GB2312" pitchFamily="49" charset="-122"/>
            </a:rPr>
            <a:t>二级行政执法员</a:t>
          </a:r>
          <a:endParaRPr lang="zh-CN" altLang="en-US" sz="1800" kern="1200" baseline="0" dirty="0">
            <a:ea typeface="仿宋_GB2312" pitchFamily="49" charset="-122"/>
          </a:endParaRPr>
        </a:p>
      </dsp:txBody>
      <dsp:txXfrm>
        <a:off x="6524596" y="888284"/>
        <a:ext cx="528741" cy="245552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B88529-D792-43DA-B54A-A8DB25A3189A}">
      <dsp:nvSpPr>
        <dsp:cNvPr id="0" name=""/>
        <dsp:cNvSpPr/>
      </dsp:nvSpPr>
      <dsp:spPr>
        <a:xfrm rot="5400000">
          <a:off x="-296473" y="1019791"/>
          <a:ext cx="1316854" cy="159201"/>
        </a:xfrm>
        <a:prstGeom prst="rect">
          <a:avLst/>
        </a:prstGeom>
        <a:gradFill rotWithShape="0">
          <a:gsLst>
            <a:gs pos="0">
              <a:schemeClr val="accent1">
                <a:shade val="90000"/>
                <a:hueOff val="0"/>
                <a:satOff val="0"/>
                <a:lumOff val="0"/>
                <a:alphaOff val="0"/>
                <a:tint val="15000"/>
                <a:satMod val="250000"/>
              </a:schemeClr>
            </a:gs>
            <a:gs pos="49000">
              <a:schemeClr val="accent1">
                <a:shade val="90000"/>
                <a:hueOff val="0"/>
                <a:satOff val="0"/>
                <a:lumOff val="0"/>
                <a:alphaOff val="0"/>
                <a:tint val="50000"/>
                <a:satMod val="200000"/>
              </a:schemeClr>
            </a:gs>
            <a:gs pos="49100">
              <a:schemeClr val="accent1">
                <a:shade val="90000"/>
                <a:hueOff val="0"/>
                <a:satOff val="0"/>
                <a:lumOff val="0"/>
                <a:alphaOff val="0"/>
                <a:tint val="64000"/>
                <a:satMod val="160000"/>
              </a:schemeClr>
            </a:gs>
            <a:gs pos="92000">
              <a:schemeClr val="accent1">
                <a:shade val="90000"/>
                <a:hueOff val="0"/>
                <a:satOff val="0"/>
                <a:lumOff val="0"/>
                <a:alphaOff val="0"/>
                <a:tint val="50000"/>
                <a:satMod val="200000"/>
              </a:schemeClr>
            </a:gs>
            <a:gs pos="100000">
              <a:schemeClr val="accent1">
                <a:shade val="90000"/>
                <a:hueOff val="0"/>
                <a:satOff val="0"/>
                <a:lumOff val="0"/>
                <a:alphaOff val="0"/>
                <a:tint val="43000"/>
                <a:satMod val="190000"/>
              </a:schemeClr>
            </a:gs>
          </a:gsLst>
          <a:lin ang="5400000" scaled="1"/>
        </a:gradFill>
        <a:ln>
          <a:noFill/>
        </a:ln>
        <a:effectLst>
          <a:outerShdw blurRad="50800" dist="25000" dir="5400000" rotWithShape="0">
            <a:schemeClr val="accent1">
              <a:shade val="90000"/>
              <a:hueOff val="0"/>
              <a:satOff val="0"/>
              <a:lumOff val="0"/>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04202C3C-E54F-4075-8B41-843E2D316086}">
      <dsp:nvSpPr>
        <dsp:cNvPr id="0" name=""/>
        <dsp:cNvSpPr/>
      </dsp:nvSpPr>
      <dsp:spPr>
        <a:xfrm>
          <a:off x="3259" y="174647"/>
          <a:ext cx="1768907" cy="1061344"/>
        </a:xfrm>
        <a:prstGeom prst="roundRect">
          <a:avLst>
            <a:gd name="adj" fmla="val 10000"/>
          </a:avLst>
        </a:prstGeom>
        <a:gradFill rotWithShape="0">
          <a:gsLst>
            <a:gs pos="0">
              <a:schemeClr val="accent1">
                <a:shade val="50000"/>
                <a:hueOff val="0"/>
                <a:satOff val="0"/>
                <a:lumOff val="0"/>
                <a:alphaOff val="0"/>
                <a:tint val="15000"/>
                <a:satMod val="250000"/>
              </a:schemeClr>
            </a:gs>
            <a:gs pos="49000">
              <a:schemeClr val="accent1">
                <a:shade val="50000"/>
                <a:hueOff val="0"/>
                <a:satOff val="0"/>
                <a:lumOff val="0"/>
                <a:alphaOff val="0"/>
                <a:tint val="50000"/>
                <a:satMod val="200000"/>
              </a:schemeClr>
            </a:gs>
            <a:gs pos="49100">
              <a:schemeClr val="accent1">
                <a:shade val="50000"/>
                <a:hueOff val="0"/>
                <a:satOff val="0"/>
                <a:lumOff val="0"/>
                <a:alphaOff val="0"/>
                <a:tint val="64000"/>
                <a:satMod val="160000"/>
              </a:schemeClr>
            </a:gs>
            <a:gs pos="92000">
              <a:schemeClr val="accent1">
                <a:shade val="50000"/>
                <a:hueOff val="0"/>
                <a:satOff val="0"/>
                <a:lumOff val="0"/>
                <a:alphaOff val="0"/>
                <a:tint val="50000"/>
                <a:satMod val="200000"/>
              </a:schemeClr>
            </a:gs>
            <a:gs pos="100000">
              <a:schemeClr val="accent1">
                <a:shade val="50000"/>
                <a:hueOff val="0"/>
                <a:satOff val="0"/>
                <a:lumOff val="0"/>
                <a:alphaOff val="0"/>
                <a:tint val="43000"/>
                <a:satMod val="190000"/>
              </a:schemeClr>
            </a:gs>
          </a:gsLst>
          <a:lin ang="5400000" scaled="1"/>
        </a:gradFill>
        <a:ln>
          <a:noFill/>
        </a:ln>
        <a:effectLst>
          <a:outerShdw blurRad="50800" dist="25000" dir="5400000" rotWithShape="0">
            <a:schemeClr val="accent1">
              <a:shade val="50000"/>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baseline="0" dirty="0" smtClean="0">
              <a:ea typeface="仿宋_GB2312" pitchFamily="49" charset="-122"/>
            </a:rPr>
            <a:t>根据工作需要确定调任职位及调任条件</a:t>
          </a:r>
          <a:endParaRPr lang="zh-CN" altLang="en-US" sz="1900" kern="1200" baseline="0" dirty="0">
            <a:ea typeface="仿宋_GB2312" pitchFamily="49" charset="-122"/>
          </a:endParaRPr>
        </a:p>
      </dsp:txBody>
      <dsp:txXfrm>
        <a:off x="3259" y="174647"/>
        <a:ext cx="1768907" cy="1061344"/>
      </dsp:txXfrm>
    </dsp:sp>
    <dsp:sp modelId="{E01B6D17-A070-4C6C-9EAA-B3D97362F4BF}">
      <dsp:nvSpPr>
        <dsp:cNvPr id="0" name=""/>
        <dsp:cNvSpPr/>
      </dsp:nvSpPr>
      <dsp:spPr>
        <a:xfrm rot="5400000">
          <a:off x="-296473" y="2346471"/>
          <a:ext cx="1316854" cy="159201"/>
        </a:xfrm>
        <a:prstGeom prst="rect">
          <a:avLst/>
        </a:prstGeom>
        <a:gradFill rotWithShape="0">
          <a:gsLst>
            <a:gs pos="0">
              <a:schemeClr val="accent1">
                <a:shade val="90000"/>
                <a:hueOff val="123205"/>
                <a:satOff val="-4877"/>
                <a:lumOff val="10159"/>
                <a:alphaOff val="0"/>
                <a:tint val="15000"/>
                <a:satMod val="250000"/>
              </a:schemeClr>
            </a:gs>
            <a:gs pos="49000">
              <a:schemeClr val="accent1">
                <a:shade val="90000"/>
                <a:hueOff val="123205"/>
                <a:satOff val="-4877"/>
                <a:lumOff val="10159"/>
                <a:alphaOff val="0"/>
                <a:tint val="50000"/>
                <a:satMod val="200000"/>
              </a:schemeClr>
            </a:gs>
            <a:gs pos="49100">
              <a:schemeClr val="accent1">
                <a:shade val="90000"/>
                <a:hueOff val="123205"/>
                <a:satOff val="-4877"/>
                <a:lumOff val="10159"/>
                <a:alphaOff val="0"/>
                <a:tint val="64000"/>
                <a:satMod val="160000"/>
              </a:schemeClr>
            </a:gs>
            <a:gs pos="92000">
              <a:schemeClr val="accent1">
                <a:shade val="90000"/>
                <a:hueOff val="123205"/>
                <a:satOff val="-4877"/>
                <a:lumOff val="10159"/>
                <a:alphaOff val="0"/>
                <a:tint val="50000"/>
                <a:satMod val="200000"/>
              </a:schemeClr>
            </a:gs>
            <a:gs pos="100000">
              <a:schemeClr val="accent1">
                <a:shade val="90000"/>
                <a:hueOff val="123205"/>
                <a:satOff val="-4877"/>
                <a:lumOff val="10159"/>
                <a:alphaOff val="0"/>
                <a:tint val="43000"/>
                <a:satMod val="190000"/>
              </a:schemeClr>
            </a:gs>
          </a:gsLst>
          <a:lin ang="5400000" scaled="1"/>
        </a:gradFill>
        <a:ln>
          <a:noFill/>
        </a:ln>
        <a:effectLst>
          <a:outerShdw blurRad="50800" dist="25000" dir="5400000" rotWithShape="0">
            <a:schemeClr val="accent1">
              <a:shade val="90000"/>
              <a:hueOff val="123205"/>
              <a:satOff val="-4877"/>
              <a:lumOff val="10159"/>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776A092F-8BC2-4135-AE19-EAE97D9F2D2E}">
      <dsp:nvSpPr>
        <dsp:cNvPr id="0" name=""/>
        <dsp:cNvSpPr/>
      </dsp:nvSpPr>
      <dsp:spPr>
        <a:xfrm>
          <a:off x="3259" y="1501327"/>
          <a:ext cx="1768907" cy="1061344"/>
        </a:xfrm>
        <a:prstGeom prst="roundRect">
          <a:avLst>
            <a:gd name="adj" fmla="val 10000"/>
          </a:avLst>
        </a:prstGeom>
        <a:gradFill rotWithShape="0">
          <a:gsLst>
            <a:gs pos="0">
              <a:schemeClr val="accent1">
                <a:shade val="50000"/>
                <a:hueOff val="104815"/>
                <a:satOff val="-4550"/>
                <a:lumOff val="11107"/>
                <a:alphaOff val="0"/>
                <a:tint val="15000"/>
                <a:satMod val="250000"/>
              </a:schemeClr>
            </a:gs>
            <a:gs pos="49000">
              <a:schemeClr val="accent1">
                <a:shade val="50000"/>
                <a:hueOff val="104815"/>
                <a:satOff val="-4550"/>
                <a:lumOff val="11107"/>
                <a:alphaOff val="0"/>
                <a:tint val="50000"/>
                <a:satMod val="200000"/>
              </a:schemeClr>
            </a:gs>
            <a:gs pos="49100">
              <a:schemeClr val="accent1">
                <a:shade val="50000"/>
                <a:hueOff val="104815"/>
                <a:satOff val="-4550"/>
                <a:lumOff val="11107"/>
                <a:alphaOff val="0"/>
                <a:tint val="64000"/>
                <a:satMod val="160000"/>
              </a:schemeClr>
            </a:gs>
            <a:gs pos="92000">
              <a:schemeClr val="accent1">
                <a:shade val="50000"/>
                <a:hueOff val="104815"/>
                <a:satOff val="-4550"/>
                <a:lumOff val="11107"/>
                <a:alphaOff val="0"/>
                <a:tint val="50000"/>
                <a:satMod val="200000"/>
              </a:schemeClr>
            </a:gs>
            <a:gs pos="100000">
              <a:schemeClr val="accent1">
                <a:shade val="50000"/>
                <a:hueOff val="104815"/>
                <a:satOff val="-4550"/>
                <a:lumOff val="11107"/>
                <a:alphaOff val="0"/>
                <a:tint val="43000"/>
                <a:satMod val="190000"/>
              </a:schemeClr>
            </a:gs>
          </a:gsLst>
          <a:lin ang="5400000" scaled="1"/>
        </a:gradFill>
        <a:ln>
          <a:noFill/>
        </a:ln>
        <a:effectLst>
          <a:outerShdw blurRad="50800" dist="25000" dir="5400000" rotWithShape="0">
            <a:schemeClr val="accent1">
              <a:shade val="50000"/>
              <a:hueOff val="104815"/>
              <a:satOff val="-4550"/>
              <a:lumOff val="11107"/>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baseline="0" dirty="0" smtClean="0">
              <a:ea typeface="仿宋_GB2312" pitchFamily="49" charset="-122"/>
            </a:rPr>
            <a:t>提出调任人选</a:t>
          </a:r>
          <a:endParaRPr lang="zh-CN" altLang="en-US" sz="1900" kern="1200" baseline="0" dirty="0">
            <a:ea typeface="仿宋_GB2312" pitchFamily="49" charset="-122"/>
          </a:endParaRPr>
        </a:p>
      </dsp:txBody>
      <dsp:txXfrm>
        <a:off x="3259" y="1501327"/>
        <a:ext cx="1768907" cy="1061344"/>
      </dsp:txXfrm>
    </dsp:sp>
    <dsp:sp modelId="{78420979-B971-40D8-92EC-A1254B6D4674}">
      <dsp:nvSpPr>
        <dsp:cNvPr id="0" name=""/>
        <dsp:cNvSpPr/>
      </dsp:nvSpPr>
      <dsp:spPr>
        <a:xfrm>
          <a:off x="366867" y="3009812"/>
          <a:ext cx="2342820" cy="159201"/>
        </a:xfrm>
        <a:prstGeom prst="rect">
          <a:avLst/>
        </a:prstGeom>
        <a:gradFill rotWithShape="0">
          <a:gsLst>
            <a:gs pos="0">
              <a:schemeClr val="accent1">
                <a:shade val="90000"/>
                <a:hueOff val="246410"/>
                <a:satOff val="-9754"/>
                <a:lumOff val="20318"/>
                <a:alphaOff val="0"/>
                <a:tint val="15000"/>
                <a:satMod val="250000"/>
              </a:schemeClr>
            </a:gs>
            <a:gs pos="49000">
              <a:schemeClr val="accent1">
                <a:shade val="90000"/>
                <a:hueOff val="246410"/>
                <a:satOff val="-9754"/>
                <a:lumOff val="20318"/>
                <a:alphaOff val="0"/>
                <a:tint val="50000"/>
                <a:satMod val="200000"/>
              </a:schemeClr>
            </a:gs>
            <a:gs pos="49100">
              <a:schemeClr val="accent1">
                <a:shade val="90000"/>
                <a:hueOff val="246410"/>
                <a:satOff val="-9754"/>
                <a:lumOff val="20318"/>
                <a:alphaOff val="0"/>
                <a:tint val="64000"/>
                <a:satMod val="160000"/>
              </a:schemeClr>
            </a:gs>
            <a:gs pos="92000">
              <a:schemeClr val="accent1">
                <a:shade val="90000"/>
                <a:hueOff val="246410"/>
                <a:satOff val="-9754"/>
                <a:lumOff val="20318"/>
                <a:alphaOff val="0"/>
                <a:tint val="50000"/>
                <a:satMod val="200000"/>
              </a:schemeClr>
            </a:gs>
            <a:gs pos="100000">
              <a:schemeClr val="accent1">
                <a:shade val="90000"/>
                <a:hueOff val="246410"/>
                <a:satOff val="-9754"/>
                <a:lumOff val="20318"/>
                <a:alphaOff val="0"/>
                <a:tint val="43000"/>
                <a:satMod val="190000"/>
              </a:schemeClr>
            </a:gs>
          </a:gsLst>
          <a:lin ang="5400000" scaled="1"/>
        </a:gradFill>
        <a:ln>
          <a:noFill/>
        </a:ln>
        <a:effectLst>
          <a:outerShdw blurRad="50800" dist="25000" dir="5400000" rotWithShape="0">
            <a:schemeClr val="accent1">
              <a:shade val="90000"/>
              <a:hueOff val="246410"/>
              <a:satOff val="-9754"/>
              <a:lumOff val="20318"/>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A9153C14-3C9E-4BFE-922A-836F3B3FB4B0}">
      <dsp:nvSpPr>
        <dsp:cNvPr id="0" name=""/>
        <dsp:cNvSpPr/>
      </dsp:nvSpPr>
      <dsp:spPr>
        <a:xfrm>
          <a:off x="3259" y="2828008"/>
          <a:ext cx="1768907" cy="1061344"/>
        </a:xfrm>
        <a:prstGeom prst="roundRect">
          <a:avLst>
            <a:gd name="adj" fmla="val 10000"/>
          </a:avLst>
        </a:prstGeom>
        <a:gradFill rotWithShape="0">
          <a:gsLst>
            <a:gs pos="0">
              <a:schemeClr val="accent1">
                <a:shade val="50000"/>
                <a:hueOff val="209630"/>
                <a:satOff val="-9100"/>
                <a:lumOff val="22213"/>
                <a:alphaOff val="0"/>
                <a:tint val="15000"/>
                <a:satMod val="250000"/>
              </a:schemeClr>
            </a:gs>
            <a:gs pos="49000">
              <a:schemeClr val="accent1">
                <a:shade val="50000"/>
                <a:hueOff val="209630"/>
                <a:satOff val="-9100"/>
                <a:lumOff val="22213"/>
                <a:alphaOff val="0"/>
                <a:tint val="50000"/>
                <a:satMod val="200000"/>
              </a:schemeClr>
            </a:gs>
            <a:gs pos="49100">
              <a:schemeClr val="accent1">
                <a:shade val="50000"/>
                <a:hueOff val="209630"/>
                <a:satOff val="-9100"/>
                <a:lumOff val="22213"/>
                <a:alphaOff val="0"/>
                <a:tint val="64000"/>
                <a:satMod val="160000"/>
              </a:schemeClr>
            </a:gs>
            <a:gs pos="92000">
              <a:schemeClr val="accent1">
                <a:shade val="50000"/>
                <a:hueOff val="209630"/>
                <a:satOff val="-9100"/>
                <a:lumOff val="22213"/>
                <a:alphaOff val="0"/>
                <a:tint val="50000"/>
                <a:satMod val="200000"/>
              </a:schemeClr>
            </a:gs>
            <a:gs pos="100000">
              <a:schemeClr val="accent1">
                <a:shade val="50000"/>
                <a:hueOff val="209630"/>
                <a:satOff val="-9100"/>
                <a:lumOff val="22213"/>
                <a:alphaOff val="0"/>
                <a:tint val="43000"/>
                <a:satMod val="190000"/>
              </a:schemeClr>
            </a:gs>
          </a:gsLst>
          <a:lin ang="5400000" scaled="1"/>
        </a:gradFill>
        <a:ln>
          <a:noFill/>
        </a:ln>
        <a:effectLst>
          <a:outerShdw blurRad="50800" dist="25000" dir="5400000" rotWithShape="0">
            <a:schemeClr val="accent1">
              <a:shade val="50000"/>
              <a:hueOff val="209630"/>
              <a:satOff val="-9100"/>
              <a:lumOff val="22213"/>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baseline="0" dirty="0" smtClean="0">
              <a:ea typeface="仿宋_GB2312" pitchFamily="49" charset="-122"/>
            </a:rPr>
            <a:t>征求调出单位意见</a:t>
          </a:r>
          <a:endParaRPr lang="zh-CN" altLang="en-US" sz="1900" kern="1200" baseline="0" dirty="0">
            <a:ea typeface="仿宋_GB2312" pitchFamily="49" charset="-122"/>
          </a:endParaRPr>
        </a:p>
      </dsp:txBody>
      <dsp:txXfrm>
        <a:off x="3259" y="2828008"/>
        <a:ext cx="1768907" cy="1061344"/>
      </dsp:txXfrm>
    </dsp:sp>
    <dsp:sp modelId="{64F80EA8-6767-4924-A2B0-41780F0F5DBF}">
      <dsp:nvSpPr>
        <dsp:cNvPr id="0" name=""/>
        <dsp:cNvSpPr/>
      </dsp:nvSpPr>
      <dsp:spPr>
        <a:xfrm rot="16200000">
          <a:off x="2056173" y="2346471"/>
          <a:ext cx="1316854" cy="159201"/>
        </a:xfrm>
        <a:prstGeom prst="rect">
          <a:avLst/>
        </a:prstGeom>
        <a:gradFill rotWithShape="0">
          <a:gsLst>
            <a:gs pos="0">
              <a:schemeClr val="accent1">
                <a:shade val="90000"/>
                <a:hueOff val="369615"/>
                <a:satOff val="-14631"/>
                <a:lumOff val="30477"/>
                <a:alphaOff val="0"/>
                <a:tint val="15000"/>
                <a:satMod val="250000"/>
              </a:schemeClr>
            </a:gs>
            <a:gs pos="49000">
              <a:schemeClr val="accent1">
                <a:shade val="90000"/>
                <a:hueOff val="369615"/>
                <a:satOff val="-14631"/>
                <a:lumOff val="30477"/>
                <a:alphaOff val="0"/>
                <a:tint val="50000"/>
                <a:satMod val="200000"/>
              </a:schemeClr>
            </a:gs>
            <a:gs pos="49100">
              <a:schemeClr val="accent1">
                <a:shade val="90000"/>
                <a:hueOff val="369615"/>
                <a:satOff val="-14631"/>
                <a:lumOff val="30477"/>
                <a:alphaOff val="0"/>
                <a:tint val="64000"/>
                <a:satMod val="160000"/>
              </a:schemeClr>
            </a:gs>
            <a:gs pos="92000">
              <a:schemeClr val="accent1">
                <a:shade val="90000"/>
                <a:hueOff val="369615"/>
                <a:satOff val="-14631"/>
                <a:lumOff val="30477"/>
                <a:alphaOff val="0"/>
                <a:tint val="50000"/>
                <a:satMod val="200000"/>
              </a:schemeClr>
            </a:gs>
            <a:gs pos="100000">
              <a:schemeClr val="accent1">
                <a:shade val="90000"/>
                <a:hueOff val="369615"/>
                <a:satOff val="-14631"/>
                <a:lumOff val="30477"/>
                <a:alphaOff val="0"/>
                <a:tint val="43000"/>
                <a:satMod val="190000"/>
              </a:schemeClr>
            </a:gs>
          </a:gsLst>
          <a:lin ang="5400000" scaled="1"/>
        </a:gradFill>
        <a:ln>
          <a:noFill/>
        </a:ln>
        <a:effectLst>
          <a:outerShdw blurRad="50800" dist="25000" dir="5400000" rotWithShape="0">
            <a:schemeClr val="accent1">
              <a:shade val="90000"/>
              <a:hueOff val="369615"/>
              <a:satOff val="-14631"/>
              <a:lumOff val="30477"/>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8F19BF39-6422-4E73-A664-41B0F2587793}">
      <dsp:nvSpPr>
        <dsp:cNvPr id="0" name=""/>
        <dsp:cNvSpPr/>
      </dsp:nvSpPr>
      <dsp:spPr>
        <a:xfrm>
          <a:off x="2355906" y="2828008"/>
          <a:ext cx="1768907" cy="1061344"/>
        </a:xfrm>
        <a:prstGeom prst="roundRect">
          <a:avLst>
            <a:gd name="adj" fmla="val 10000"/>
          </a:avLst>
        </a:prstGeom>
        <a:gradFill rotWithShape="0">
          <a:gsLst>
            <a:gs pos="0">
              <a:schemeClr val="accent1">
                <a:shade val="50000"/>
                <a:hueOff val="314445"/>
                <a:satOff val="-13650"/>
                <a:lumOff val="33320"/>
                <a:alphaOff val="0"/>
                <a:tint val="15000"/>
                <a:satMod val="250000"/>
              </a:schemeClr>
            </a:gs>
            <a:gs pos="49000">
              <a:schemeClr val="accent1">
                <a:shade val="50000"/>
                <a:hueOff val="314445"/>
                <a:satOff val="-13650"/>
                <a:lumOff val="33320"/>
                <a:alphaOff val="0"/>
                <a:tint val="50000"/>
                <a:satMod val="200000"/>
              </a:schemeClr>
            </a:gs>
            <a:gs pos="49100">
              <a:schemeClr val="accent1">
                <a:shade val="50000"/>
                <a:hueOff val="314445"/>
                <a:satOff val="-13650"/>
                <a:lumOff val="33320"/>
                <a:alphaOff val="0"/>
                <a:tint val="64000"/>
                <a:satMod val="160000"/>
              </a:schemeClr>
            </a:gs>
            <a:gs pos="92000">
              <a:schemeClr val="accent1">
                <a:shade val="50000"/>
                <a:hueOff val="314445"/>
                <a:satOff val="-13650"/>
                <a:lumOff val="33320"/>
                <a:alphaOff val="0"/>
                <a:tint val="50000"/>
                <a:satMod val="200000"/>
              </a:schemeClr>
            </a:gs>
            <a:gs pos="100000">
              <a:schemeClr val="accent1">
                <a:shade val="50000"/>
                <a:hueOff val="314445"/>
                <a:satOff val="-13650"/>
                <a:lumOff val="33320"/>
                <a:alphaOff val="0"/>
                <a:tint val="43000"/>
                <a:satMod val="190000"/>
              </a:schemeClr>
            </a:gs>
          </a:gsLst>
          <a:lin ang="5400000" scaled="1"/>
        </a:gradFill>
        <a:ln>
          <a:noFill/>
        </a:ln>
        <a:effectLst>
          <a:outerShdw blurRad="50800" dist="25000" dir="5400000" rotWithShape="0">
            <a:schemeClr val="accent1">
              <a:shade val="50000"/>
              <a:hueOff val="314445"/>
              <a:satOff val="-13650"/>
              <a:lumOff val="3332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baseline="0" dirty="0" smtClean="0">
              <a:ea typeface="仿宋_GB2312" pitchFamily="49" charset="-122"/>
            </a:rPr>
            <a:t>组织考察</a:t>
          </a:r>
          <a:endParaRPr lang="zh-CN" altLang="en-US" sz="1900" kern="1200" baseline="0" dirty="0">
            <a:ea typeface="仿宋_GB2312" pitchFamily="49" charset="-122"/>
          </a:endParaRPr>
        </a:p>
      </dsp:txBody>
      <dsp:txXfrm>
        <a:off x="2355906" y="2828008"/>
        <a:ext cx="1768907" cy="1061344"/>
      </dsp:txXfrm>
    </dsp:sp>
    <dsp:sp modelId="{DA917941-D39D-4376-BB05-5D5CAC5CF5BB}">
      <dsp:nvSpPr>
        <dsp:cNvPr id="0" name=""/>
        <dsp:cNvSpPr/>
      </dsp:nvSpPr>
      <dsp:spPr>
        <a:xfrm rot="16200000">
          <a:off x="2056173" y="1019791"/>
          <a:ext cx="1316854" cy="159201"/>
        </a:xfrm>
        <a:prstGeom prst="rect">
          <a:avLst/>
        </a:prstGeom>
        <a:gradFill rotWithShape="0">
          <a:gsLst>
            <a:gs pos="0">
              <a:schemeClr val="accent1">
                <a:shade val="90000"/>
                <a:hueOff val="369615"/>
                <a:satOff val="-14631"/>
                <a:lumOff val="30477"/>
                <a:alphaOff val="0"/>
                <a:tint val="15000"/>
                <a:satMod val="250000"/>
              </a:schemeClr>
            </a:gs>
            <a:gs pos="49000">
              <a:schemeClr val="accent1">
                <a:shade val="90000"/>
                <a:hueOff val="369615"/>
                <a:satOff val="-14631"/>
                <a:lumOff val="30477"/>
                <a:alphaOff val="0"/>
                <a:tint val="50000"/>
                <a:satMod val="200000"/>
              </a:schemeClr>
            </a:gs>
            <a:gs pos="49100">
              <a:schemeClr val="accent1">
                <a:shade val="90000"/>
                <a:hueOff val="369615"/>
                <a:satOff val="-14631"/>
                <a:lumOff val="30477"/>
                <a:alphaOff val="0"/>
                <a:tint val="64000"/>
                <a:satMod val="160000"/>
              </a:schemeClr>
            </a:gs>
            <a:gs pos="92000">
              <a:schemeClr val="accent1">
                <a:shade val="90000"/>
                <a:hueOff val="369615"/>
                <a:satOff val="-14631"/>
                <a:lumOff val="30477"/>
                <a:alphaOff val="0"/>
                <a:tint val="50000"/>
                <a:satMod val="200000"/>
              </a:schemeClr>
            </a:gs>
            <a:gs pos="100000">
              <a:schemeClr val="accent1">
                <a:shade val="90000"/>
                <a:hueOff val="369615"/>
                <a:satOff val="-14631"/>
                <a:lumOff val="30477"/>
                <a:alphaOff val="0"/>
                <a:tint val="43000"/>
                <a:satMod val="190000"/>
              </a:schemeClr>
            </a:gs>
          </a:gsLst>
          <a:lin ang="5400000" scaled="1"/>
        </a:gradFill>
        <a:ln>
          <a:noFill/>
        </a:ln>
        <a:effectLst>
          <a:outerShdw blurRad="50800" dist="25000" dir="5400000" rotWithShape="0">
            <a:schemeClr val="accent1">
              <a:shade val="90000"/>
              <a:hueOff val="369615"/>
              <a:satOff val="-14631"/>
              <a:lumOff val="30477"/>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BC47B381-FF85-4A5F-84AA-69769FB0D051}">
      <dsp:nvSpPr>
        <dsp:cNvPr id="0" name=""/>
        <dsp:cNvSpPr/>
      </dsp:nvSpPr>
      <dsp:spPr>
        <a:xfrm>
          <a:off x="2355906" y="1501327"/>
          <a:ext cx="1768907" cy="1061344"/>
        </a:xfrm>
        <a:prstGeom prst="roundRect">
          <a:avLst>
            <a:gd name="adj" fmla="val 10000"/>
          </a:avLst>
        </a:prstGeom>
        <a:gradFill rotWithShape="0">
          <a:gsLst>
            <a:gs pos="0">
              <a:schemeClr val="accent1">
                <a:shade val="50000"/>
                <a:hueOff val="419260"/>
                <a:satOff val="-18200"/>
                <a:lumOff val="44426"/>
                <a:alphaOff val="0"/>
                <a:tint val="15000"/>
                <a:satMod val="250000"/>
              </a:schemeClr>
            </a:gs>
            <a:gs pos="49000">
              <a:schemeClr val="accent1">
                <a:shade val="50000"/>
                <a:hueOff val="419260"/>
                <a:satOff val="-18200"/>
                <a:lumOff val="44426"/>
                <a:alphaOff val="0"/>
                <a:tint val="50000"/>
                <a:satMod val="200000"/>
              </a:schemeClr>
            </a:gs>
            <a:gs pos="49100">
              <a:schemeClr val="accent1">
                <a:shade val="50000"/>
                <a:hueOff val="419260"/>
                <a:satOff val="-18200"/>
                <a:lumOff val="44426"/>
                <a:alphaOff val="0"/>
                <a:tint val="64000"/>
                <a:satMod val="160000"/>
              </a:schemeClr>
            </a:gs>
            <a:gs pos="92000">
              <a:schemeClr val="accent1">
                <a:shade val="50000"/>
                <a:hueOff val="419260"/>
                <a:satOff val="-18200"/>
                <a:lumOff val="44426"/>
                <a:alphaOff val="0"/>
                <a:tint val="50000"/>
                <a:satMod val="200000"/>
              </a:schemeClr>
            </a:gs>
            <a:gs pos="100000">
              <a:schemeClr val="accent1">
                <a:shade val="50000"/>
                <a:hueOff val="419260"/>
                <a:satOff val="-18200"/>
                <a:lumOff val="44426"/>
                <a:alphaOff val="0"/>
                <a:tint val="43000"/>
                <a:satMod val="190000"/>
              </a:schemeClr>
            </a:gs>
          </a:gsLst>
          <a:lin ang="5400000" scaled="1"/>
        </a:gradFill>
        <a:ln>
          <a:noFill/>
        </a:ln>
        <a:effectLst>
          <a:outerShdw blurRad="50800" dist="25000" dir="5400000" rotWithShape="0">
            <a:schemeClr val="accent1">
              <a:shade val="50000"/>
              <a:hueOff val="419260"/>
              <a:satOff val="-18200"/>
              <a:lumOff val="44426"/>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baseline="0" dirty="0" smtClean="0">
              <a:ea typeface="仿宋_GB2312" pitchFamily="49" charset="-122"/>
            </a:rPr>
            <a:t>集体讨论决定</a:t>
          </a:r>
          <a:endParaRPr lang="zh-CN" altLang="en-US" sz="1900" kern="1200" baseline="0" dirty="0">
            <a:ea typeface="仿宋_GB2312" pitchFamily="49" charset="-122"/>
          </a:endParaRPr>
        </a:p>
      </dsp:txBody>
      <dsp:txXfrm>
        <a:off x="2355906" y="1501327"/>
        <a:ext cx="1768907" cy="1061344"/>
      </dsp:txXfrm>
    </dsp:sp>
    <dsp:sp modelId="{A6C74EBB-1BF9-4A43-AA1C-424A57E0688E}">
      <dsp:nvSpPr>
        <dsp:cNvPr id="0" name=""/>
        <dsp:cNvSpPr/>
      </dsp:nvSpPr>
      <dsp:spPr>
        <a:xfrm>
          <a:off x="2719513" y="356450"/>
          <a:ext cx="2342820" cy="159201"/>
        </a:xfrm>
        <a:prstGeom prst="rect">
          <a:avLst/>
        </a:prstGeom>
        <a:gradFill rotWithShape="0">
          <a:gsLst>
            <a:gs pos="0">
              <a:schemeClr val="accent1">
                <a:shade val="90000"/>
                <a:hueOff val="246410"/>
                <a:satOff val="-9754"/>
                <a:lumOff val="20318"/>
                <a:alphaOff val="0"/>
                <a:tint val="15000"/>
                <a:satMod val="250000"/>
              </a:schemeClr>
            </a:gs>
            <a:gs pos="49000">
              <a:schemeClr val="accent1">
                <a:shade val="90000"/>
                <a:hueOff val="246410"/>
                <a:satOff val="-9754"/>
                <a:lumOff val="20318"/>
                <a:alphaOff val="0"/>
                <a:tint val="50000"/>
                <a:satMod val="200000"/>
              </a:schemeClr>
            </a:gs>
            <a:gs pos="49100">
              <a:schemeClr val="accent1">
                <a:shade val="90000"/>
                <a:hueOff val="246410"/>
                <a:satOff val="-9754"/>
                <a:lumOff val="20318"/>
                <a:alphaOff val="0"/>
                <a:tint val="64000"/>
                <a:satMod val="160000"/>
              </a:schemeClr>
            </a:gs>
            <a:gs pos="92000">
              <a:schemeClr val="accent1">
                <a:shade val="90000"/>
                <a:hueOff val="246410"/>
                <a:satOff val="-9754"/>
                <a:lumOff val="20318"/>
                <a:alphaOff val="0"/>
                <a:tint val="50000"/>
                <a:satMod val="200000"/>
              </a:schemeClr>
            </a:gs>
            <a:gs pos="100000">
              <a:schemeClr val="accent1">
                <a:shade val="90000"/>
                <a:hueOff val="246410"/>
                <a:satOff val="-9754"/>
                <a:lumOff val="20318"/>
                <a:alphaOff val="0"/>
                <a:tint val="43000"/>
                <a:satMod val="190000"/>
              </a:schemeClr>
            </a:gs>
          </a:gsLst>
          <a:lin ang="5400000" scaled="1"/>
        </a:gradFill>
        <a:ln>
          <a:noFill/>
        </a:ln>
        <a:effectLst>
          <a:outerShdw blurRad="50800" dist="25000" dir="5400000" rotWithShape="0">
            <a:schemeClr val="accent1">
              <a:shade val="90000"/>
              <a:hueOff val="246410"/>
              <a:satOff val="-9754"/>
              <a:lumOff val="20318"/>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F6CA2354-A87E-477E-AED4-DA256F15DB3F}">
      <dsp:nvSpPr>
        <dsp:cNvPr id="0" name=""/>
        <dsp:cNvSpPr/>
      </dsp:nvSpPr>
      <dsp:spPr>
        <a:xfrm>
          <a:off x="2355906" y="174647"/>
          <a:ext cx="1768907" cy="1061344"/>
        </a:xfrm>
        <a:prstGeom prst="roundRect">
          <a:avLst>
            <a:gd name="adj" fmla="val 10000"/>
          </a:avLst>
        </a:prstGeom>
        <a:gradFill rotWithShape="0">
          <a:gsLst>
            <a:gs pos="0">
              <a:schemeClr val="accent1">
                <a:shade val="50000"/>
                <a:hueOff val="314445"/>
                <a:satOff val="-13650"/>
                <a:lumOff val="33320"/>
                <a:alphaOff val="0"/>
                <a:tint val="15000"/>
                <a:satMod val="250000"/>
              </a:schemeClr>
            </a:gs>
            <a:gs pos="49000">
              <a:schemeClr val="accent1">
                <a:shade val="50000"/>
                <a:hueOff val="314445"/>
                <a:satOff val="-13650"/>
                <a:lumOff val="33320"/>
                <a:alphaOff val="0"/>
                <a:tint val="50000"/>
                <a:satMod val="200000"/>
              </a:schemeClr>
            </a:gs>
            <a:gs pos="49100">
              <a:schemeClr val="accent1">
                <a:shade val="50000"/>
                <a:hueOff val="314445"/>
                <a:satOff val="-13650"/>
                <a:lumOff val="33320"/>
                <a:alphaOff val="0"/>
                <a:tint val="64000"/>
                <a:satMod val="160000"/>
              </a:schemeClr>
            </a:gs>
            <a:gs pos="92000">
              <a:schemeClr val="accent1">
                <a:shade val="50000"/>
                <a:hueOff val="314445"/>
                <a:satOff val="-13650"/>
                <a:lumOff val="33320"/>
                <a:alphaOff val="0"/>
                <a:tint val="50000"/>
                <a:satMod val="200000"/>
              </a:schemeClr>
            </a:gs>
            <a:gs pos="100000">
              <a:schemeClr val="accent1">
                <a:shade val="50000"/>
                <a:hueOff val="314445"/>
                <a:satOff val="-13650"/>
                <a:lumOff val="33320"/>
                <a:alphaOff val="0"/>
                <a:tint val="43000"/>
                <a:satMod val="190000"/>
              </a:schemeClr>
            </a:gs>
          </a:gsLst>
          <a:lin ang="5400000" scaled="1"/>
        </a:gradFill>
        <a:ln>
          <a:noFill/>
        </a:ln>
        <a:effectLst>
          <a:outerShdw blurRad="50800" dist="25000" dir="5400000" rotWithShape="0">
            <a:schemeClr val="accent1">
              <a:shade val="50000"/>
              <a:hueOff val="314445"/>
              <a:satOff val="-13650"/>
              <a:lumOff val="3332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baseline="0" dirty="0" smtClean="0">
              <a:ea typeface="仿宋_GB2312" pitchFamily="49" charset="-122"/>
            </a:rPr>
            <a:t>调任公示</a:t>
          </a:r>
          <a:endParaRPr lang="zh-CN" altLang="en-US" sz="1900" kern="1200" baseline="0" dirty="0">
            <a:ea typeface="仿宋_GB2312" pitchFamily="49" charset="-122"/>
          </a:endParaRPr>
        </a:p>
      </dsp:txBody>
      <dsp:txXfrm>
        <a:off x="2355906" y="174647"/>
        <a:ext cx="1768907" cy="1061344"/>
      </dsp:txXfrm>
    </dsp:sp>
    <dsp:sp modelId="{7B2DD5D4-2BE8-4587-AB93-BD015CC141AC}">
      <dsp:nvSpPr>
        <dsp:cNvPr id="0" name=""/>
        <dsp:cNvSpPr/>
      </dsp:nvSpPr>
      <dsp:spPr>
        <a:xfrm rot="5400000">
          <a:off x="4408820" y="1019791"/>
          <a:ext cx="1316854" cy="159201"/>
        </a:xfrm>
        <a:prstGeom prst="rect">
          <a:avLst/>
        </a:prstGeom>
        <a:gradFill rotWithShape="0">
          <a:gsLst>
            <a:gs pos="0">
              <a:schemeClr val="accent1">
                <a:shade val="90000"/>
                <a:hueOff val="123205"/>
                <a:satOff val="-4877"/>
                <a:lumOff val="10159"/>
                <a:alphaOff val="0"/>
                <a:tint val="15000"/>
                <a:satMod val="250000"/>
              </a:schemeClr>
            </a:gs>
            <a:gs pos="49000">
              <a:schemeClr val="accent1">
                <a:shade val="90000"/>
                <a:hueOff val="123205"/>
                <a:satOff val="-4877"/>
                <a:lumOff val="10159"/>
                <a:alphaOff val="0"/>
                <a:tint val="50000"/>
                <a:satMod val="200000"/>
              </a:schemeClr>
            </a:gs>
            <a:gs pos="49100">
              <a:schemeClr val="accent1">
                <a:shade val="90000"/>
                <a:hueOff val="123205"/>
                <a:satOff val="-4877"/>
                <a:lumOff val="10159"/>
                <a:alphaOff val="0"/>
                <a:tint val="64000"/>
                <a:satMod val="160000"/>
              </a:schemeClr>
            </a:gs>
            <a:gs pos="92000">
              <a:schemeClr val="accent1">
                <a:shade val="90000"/>
                <a:hueOff val="123205"/>
                <a:satOff val="-4877"/>
                <a:lumOff val="10159"/>
                <a:alphaOff val="0"/>
                <a:tint val="50000"/>
                <a:satMod val="200000"/>
              </a:schemeClr>
            </a:gs>
            <a:gs pos="100000">
              <a:schemeClr val="accent1">
                <a:shade val="90000"/>
                <a:hueOff val="123205"/>
                <a:satOff val="-4877"/>
                <a:lumOff val="10159"/>
                <a:alphaOff val="0"/>
                <a:tint val="43000"/>
                <a:satMod val="190000"/>
              </a:schemeClr>
            </a:gs>
          </a:gsLst>
          <a:lin ang="5400000" scaled="1"/>
        </a:gradFill>
        <a:ln>
          <a:noFill/>
        </a:ln>
        <a:effectLst>
          <a:outerShdw blurRad="50800" dist="25000" dir="5400000" rotWithShape="0">
            <a:schemeClr val="accent1">
              <a:shade val="90000"/>
              <a:hueOff val="123205"/>
              <a:satOff val="-4877"/>
              <a:lumOff val="10159"/>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8694AF69-BB0A-44AA-BA57-10E6EC40210A}">
      <dsp:nvSpPr>
        <dsp:cNvPr id="0" name=""/>
        <dsp:cNvSpPr/>
      </dsp:nvSpPr>
      <dsp:spPr>
        <a:xfrm>
          <a:off x="4708553" y="174647"/>
          <a:ext cx="1768907" cy="1061344"/>
        </a:xfrm>
        <a:prstGeom prst="roundRect">
          <a:avLst>
            <a:gd name="adj" fmla="val 10000"/>
          </a:avLst>
        </a:prstGeom>
        <a:gradFill rotWithShape="0">
          <a:gsLst>
            <a:gs pos="0">
              <a:schemeClr val="accent1">
                <a:shade val="50000"/>
                <a:hueOff val="209630"/>
                <a:satOff val="-9100"/>
                <a:lumOff val="22213"/>
                <a:alphaOff val="0"/>
                <a:tint val="15000"/>
                <a:satMod val="250000"/>
              </a:schemeClr>
            </a:gs>
            <a:gs pos="49000">
              <a:schemeClr val="accent1">
                <a:shade val="50000"/>
                <a:hueOff val="209630"/>
                <a:satOff val="-9100"/>
                <a:lumOff val="22213"/>
                <a:alphaOff val="0"/>
                <a:tint val="50000"/>
                <a:satMod val="200000"/>
              </a:schemeClr>
            </a:gs>
            <a:gs pos="49100">
              <a:schemeClr val="accent1">
                <a:shade val="50000"/>
                <a:hueOff val="209630"/>
                <a:satOff val="-9100"/>
                <a:lumOff val="22213"/>
                <a:alphaOff val="0"/>
                <a:tint val="64000"/>
                <a:satMod val="160000"/>
              </a:schemeClr>
            </a:gs>
            <a:gs pos="92000">
              <a:schemeClr val="accent1">
                <a:shade val="50000"/>
                <a:hueOff val="209630"/>
                <a:satOff val="-9100"/>
                <a:lumOff val="22213"/>
                <a:alphaOff val="0"/>
                <a:tint val="50000"/>
                <a:satMod val="200000"/>
              </a:schemeClr>
            </a:gs>
            <a:gs pos="100000">
              <a:schemeClr val="accent1">
                <a:shade val="50000"/>
                <a:hueOff val="209630"/>
                <a:satOff val="-9100"/>
                <a:lumOff val="22213"/>
                <a:alphaOff val="0"/>
                <a:tint val="43000"/>
                <a:satMod val="190000"/>
              </a:schemeClr>
            </a:gs>
          </a:gsLst>
          <a:lin ang="5400000" scaled="1"/>
        </a:gradFill>
        <a:ln>
          <a:noFill/>
        </a:ln>
        <a:effectLst>
          <a:outerShdw blurRad="50800" dist="25000" dir="5400000" rotWithShape="0">
            <a:schemeClr val="accent1">
              <a:shade val="50000"/>
              <a:hueOff val="209630"/>
              <a:satOff val="-9100"/>
              <a:lumOff val="22213"/>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baseline="0" dirty="0" smtClean="0">
              <a:ea typeface="仿宋_GB2312" pitchFamily="49" charset="-122"/>
            </a:rPr>
            <a:t>报批或者备案</a:t>
          </a:r>
          <a:endParaRPr lang="zh-CN" altLang="en-US" sz="1900" kern="1200" baseline="0" dirty="0">
            <a:ea typeface="仿宋_GB2312" pitchFamily="49" charset="-122"/>
          </a:endParaRPr>
        </a:p>
      </dsp:txBody>
      <dsp:txXfrm>
        <a:off x="4708553" y="174647"/>
        <a:ext cx="1768907" cy="1061344"/>
      </dsp:txXfrm>
    </dsp:sp>
    <dsp:sp modelId="{8AFBC84E-E61D-4723-8EA4-80971F39A053}">
      <dsp:nvSpPr>
        <dsp:cNvPr id="0" name=""/>
        <dsp:cNvSpPr/>
      </dsp:nvSpPr>
      <dsp:spPr>
        <a:xfrm>
          <a:off x="4708553" y="1501327"/>
          <a:ext cx="1768907" cy="1061344"/>
        </a:xfrm>
        <a:prstGeom prst="roundRect">
          <a:avLst>
            <a:gd name="adj" fmla="val 10000"/>
          </a:avLst>
        </a:prstGeom>
        <a:gradFill rotWithShape="0">
          <a:gsLst>
            <a:gs pos="0">
              <a:schemeClr val="accent1">
                <a:shade val="50000"/>
                <a:hueOff val="104815"/>
                <a:satOff val="-4550"/>
                <a:lumOff val="11107"/>
                <a:alphaOff val="0"/>
                <a:tint val="15000"/>
                <a:satMod val="250000"/>
              </a:schemeClr>
            </a:gs>
            <a:gs pos="49000">
              <a:schemeClr val="accent1">
                <a:shade val="50000"/>
                <a:hueOff val="104815"/>
                <a:satOff val="-4550"/>
                <a:lumOff val="11107"/>
                <a:alphaOff val="0"/>
                <a:tint val="50000"/>
                <a:satMod val="200000"/>
              </a:schemeClr>
            </a:gs>
            <a:gs pos="49100">
              <a:schemeClr val="accent1">
                <a:shade val="50000"/>
                <a:hueOff val="104815"/>
                <a:satOff val="-4550"/>
                <a:lumOff val="11107"/>
                <a:alphaOff val="0"/>
                <a:tint val="64000"/>
                <a:satMod val="160000"/>
              </a:schemeClr>
            </a:gs>
            <a:gs pos="92000">
              <a:schemeClr val="accent1">
                <a:shade val="50000"/>
                <a:hueOff val="104815"/>
                <a:satOff val="-4550"/>
                <a:lumOff val="11107"/>
                <a:alphaOff val="0"/>
                <a:tint val="50000"/>
                <a:satMod val="200000"/>
              </a:schemeClr>
            </a:gs>
            <a:gs pos="100000">
              <a:schemeClr val="accent1">
                <a:shade val="50000"/>
                <a:hueOff val="104815"/>
                <a:satOff val="-4550"/>
                <a:lumOff val="11107"/>
                <a:alphaOff val="0"/>
                <a:tint val="43000"/>
                <a:satMod val="190000"/>
              </a:schemeClr>
            </a:gs>
          </a:gsLst>
          <a:lin ang="5400000" scaled="1"/>
        </a:gradFill>
        <a:ln>
          <a:noFill/>
        </a:ln>
        <a:effectLst>
          <a:outerShdw blurRad="50800" dist="25000" dir="5400000" rotWithShape="0">
            <a:schemeClr val="accent1">
              <a:shade val="50000"/>
              <a:hueOff val="104815"/>
              <a:satOff val="-4550"/>
              <a:lumOff val="11107"/>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baseline="0" dirty="0" smtClean="0">
              <a:ea typeface="仿宋_GB2312" pitchFamily="49" charset="-122"/>
            </a:rPr>
            <a:t>办理调动、任职和公务员登记手续</a:t>
          </a:r>
          <a:endParaRPr lang="zh-CN" altLang="en-US" sz="1900" kern="1200" baseline="0" dirty="0">
            <a:ea typeface="仿宋_GB2312" pitchFamily="49" charset="-122"/>
          </a:endParaRPr>
        </a:p>
      </dsp:txBody>
      <dsp:txXfrm>
        <a:off x="4708553" y="1501327"/>
        <a:ext cx="1768907" cy="10613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CDCB61-C664-4F39-AD89-FFA32A9FE9D3}" type="slidenum">
              <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95612333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600" kern="1200" dirty="0" smtClean="0">
              <a:solidFill>
                <a:schemeClr val="tx1"/>
              </a:solidFill>
              <a:latin typeface="+mn-lt"/>
              <a:ea typeface="+mn-ea"/>
              <a:cs typeface="+mn-cs"/>
            </a:endParaRPr>
          </a:p>
        </p:txBody>
      </p:sp>
    </p:spTree>
    <p:extLst>
      <p:ext uri="{BB962C8B-B14F-4D97-AF65-F5344CB8AC3E}">
        <p14:creationId xmlns="" xmlns:p14="http://schemas.microsoft.com/office/powerpoint/2010/main" val="2457916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    </a:t>
            </a:r>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Tree>
    <p:extLst>
      <p:ext uri="{BB962C8B-B14F-4D97-AF65-F5344CB8AC3E}">
        <p14:creationId xmlns="" xmlns:p14="http://schemas.microsoft.com/office/powerpoint/2010/main" val="3152041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3152041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3152041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600" dirty="0" smtClean="0"/>
          </a:p>
        </p:txBody>
      </p:sp>
    </p:spTree>
    <p:extLst>
      <p:ext uri="{BB962C8B-B14F-4D97-AF65-F5344CB8AC3E}">
        <p14:creationId xmlns="" xmlns:p14="http://schemas.microsoft.com/office/powerpoint/2010/main" val="3152041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315204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0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1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2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3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4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5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6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7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9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0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13315" name="图片 7" descr="背景.png"/>
          <p:cNvPicPr>
            <a:picLocks noChangeAspect="1"/>
          </p:cNvPicPr>
          <p:nvPr userDrawn="1"/>
        </p:nvPicPr>
        <p:blipFill>
          <a:blip r:embed="rId2" cstate="print"/>
          <a:stretch>
            <a:fillRect/>
          </a:stretch>
        </p:blipFill>
        <p:spPr>
          <a:xfrm>
            <a:off x="0" y="0"/>
            <a:ext cx="9144000" cy="5143500"/>
          </a:xfrm>
          <a:prstGeom prst="rect">
            <a:avLst/>
          </a:prstGeom>
          <a:noFill/>
          <a:ln w="9525">
            <a:noFill/>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9" name="灯片编号占位符 2"/>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8548346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51435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接连接符 8"/>
          <p:cNvSpPr>
            <a:spLocks noChangeShapeType="1"/>
          </p:cNvSpPr>
          <p:nvPr/>
        </p:nvSpPr>
        <p:spPr bwMode="auto">
          <a:xfrm rot="16200000">
            <a:off x="95250" y="2571750"/>
            <a:ext cx="5143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标题 11"/>
          <p:cNvSpPr>
            <a:spLocks noGrp="1"/>
          </p:cNvSpPr>
          <p:nvPr>
            <p:ph type="ctrTitle"/>
          </p:nvPr>
        </p:nvSpPr>
        <p:spPr>
          <a:xfrm>
            <a:off x="3366868" y="400050"/>
            <a:ext cx="5105400" cy="2151126"/>
          </a:xfrm>
        </p:spPr>
        <p:txBody>
          <a:bodyPr lIns="45720" tIns="0" rIns="45720">
            <a:noAutofit/>
          </a:bodyPr>
          <a:lstStyle>
            <a:lvl1pPr algn="r">
              <a:defRPr sz="4200" b="1"/>
            </a:lvl1pPr>
            <a:extLst/>
          </a:lstStyle>
          <a:p>
            <a:r>
              <a:rPr kumimoji="0" lang="zh-CN" altLang="en-US" smtClean="0"/>
              <a:t>单击此处编辑母版标题样式</a:t>
            </a:r>
            <a:endParaRPr kumimoji="0" lang="en-US"/>
          </a:p>
        </p:txBody>
      </p:sp>
      <p:sp>
        <p:nvSpPr>
          <p:cNvPr id="25" name="副标题 24"/>
          <p:cNvSpPr>
            <a:spLocks noGrp="1"/>
          </p:cNvSpPr>
          <p:nvPr>
            <p:ph type="subTitle" idx="1"/>
          </p:nvPr>
        </p:nvSpPr>
        <p:spPr>
          <a:xfrm>
            <a:off x="3354442" y="2654898"/>
            <a:ext cx="5114778" cy="825936"/>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31" name="日期占位符 30"/>
          <p:cNvSpPr>
            <a:spLocks noGrp="1"/>
          </p:cNvSpPr>
          <p:nvPr>
            <p:ph type="dt" sz="half" idx="10"/>
          </p:nvPr>
        </p:nvSpPr>
        <p:spPr>
          <a:xfrm>
            <a:off x="5871224" y="4918459"/>
            <a:ext cx="2002464" cy="170177"/>
          </a:xfrm>
        </p:spPr>
        <p:txBody>
          <a:bodyPr/>
          <a:lstStyle>
            <a:lvl1pPr>
              <a:defRPr lang="en-US" smtClean="0">
                <a:solidFill>
                  <a:srgbClr val="FFFFFF"/>
                </a:solidFill>
              </a:defRPr>
            </a:lvl1pPr>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8" name="页脚占位符 17"/>
          <p:cNvSpPr>
            <a:spLocks noGrp="1"/>
          </p:cNvSpPr>
          <p:nvPr>
            <p:ph type="ftr" sz="quarter" idx="11"/>
          </p:nvPr>
        </p:nvSpPr>
        <p:spPr>
          <a:xfrm>
            <a:off x="2819400" y="4918460"/>
            <a:ext cx="2927722" cy="171450"/>
          </a:xfrm>
        </p:spPr>
        <p:txBody>
          <a:bodyPr/>
          <a:lstStyle>
            <a:lvl1pPr>
              <a:defRPr lang="en-US" dirty="0">
                <a:solidFill>
                  <a:srgbClr val="FFFFFF"/>
                </a:solidFill>
              </a:defRPr>
            </a:lvl1pPr>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29" name="灯片编号占位符 28"/>
          <p:cNvSpPr>
            <a:spLocks noGrp="1"/>
          </p:cNvSpPr>
          <p:nvPr>
            <p:ph type="sldNum" sz="quarter" idx="12"/>
          </p:nvPr>
        </p:nvSpPr>
        <p:spPr>
          <a:xfrm>
            <a:off x="7880884" y="4917186"/>
            <a:ext cx="588336" cy="171450"/>
          </a:xfrm>
        </p:spPr>
        <p:txBody>
          <a:bodyPr/>
          <a:lstStyle>
            <a:lvl1pPr>
              <a:defRPr lang="en-US" smtClean="0">
                <a:solidFill>
                  <a:srgbClr val="FFFFFF"/>
                </a:solidFill>
              </a:defRPr>
            </a:lvl1pPr>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066800" y="2116378"/>
            <a:ext cx="6255488" cy="1021556"/>
          </a:xfrm>
        </p:spPr>
        <p:txBody>
          <a:bodyPr tIns="0" anchor="t"/>
          <a:lstStyle>
            <a:lvl1pPr algn="r">
              <a:buNone/>
              <a:defRPr sz="42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066800" y="1428751"/>
            <a:ext cx="6255488" cy="557630"/>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a:xfrm>
            <a:off x="4724238" y="4917607"/>
            <a:ext cx="2002464" cy="170177"/>
          </a:xfrm>
        </p:spPr>
        <p:txBody>
          <a:bodyPr bIns="0" anchor="b"/>
          <a:lstStyle>
            <a:lvl1pPr>
              <a:defRPr>
                <a:solidFill>
                  <a:schemeClr val="tx2"/>
                </a:solidFill>
              </a:defRPr>
            </a:lvl1pPr>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1735358" y="4917608"/>
            <a:ext cx="2895600" cy="171450"/>
          </a:xfrm>
        </p:spPr>
        <p:txBody>
          <a:bodyPr bIns="0" anchor="b"/>
          <a:lstStyle>
            <a:lvl1pPr>
              <a:defRPr>
                <a:solidFill>
                  <a:schemeClr val="tx2"/>
                </a:solidFill>
              </a:defRPr>
            </a:lvl1pPr>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733952" y="4916334"/>
            <a:ext cx="588336" cy="171450"/>
          </a:xfrm>
        </p:spPr>
        <p:txBody>
          <a:bodyPr/>
          <a:lstStyle>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40030"/>
            <a:ext cx="7242048" cy="85725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178808"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40030"/>
            <a:ext cx="7242048" cy="857250"/>
          </a:xfrm>
        </p:spPr>
        <p:txBody>
          <a:bodyPr anchor="b"/>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4400550"/>
            <a:ext cx="3520440" cy="3429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178808" y="4400550"/>
            <a:ext cx="3520440" cy="3429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178808"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40030"/>
            <a:ext cx="7242048" cy="857250"/>
          </a:xfrm>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solidFill>
                  <a:schemeClr val="tx2"/>
                </a:solidFill>
              </a:defRPr>
            </a:lvl1pPr>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lvl1pPr>
              <a:defRPr>
                <a:solidFill>
                  <a:schemeClr val="tx2"/>
                </a:solidFill>
              </a:defRPr>
            </a:lvl1pPr>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71450"/>
            <a:ext cx="5897880" cy="880110"/>
          </a:xfrm>
        </p:spPr>
        <p:txBody>
          <a:bodyPr wrap="square" anchor="b"/>
          <a:lstStyle>
            <a:lvl1pPr algn="l">
              <a:buNone/>
              <a:defRPr lang="en-US" sz="2400" baseline="0" smtClean="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123062"/>
            <a:ext cx="5897880" cy="451884"/>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1600200"/>
            <a:ext cx="7239000" cy="3278814"/>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9" y="753501"/>
            <a:ext cx="4319527" cy="323443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749112"/>
            <a:ext cx="4319527" cy="323443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标题 1"/>
          <p:cNvSpPr>
            <a:spLocks noGrp="1"/>
          </p:cNvSpPr>
          <p:nvPr>
            <p:ph type="title"/>
          </p:nvPr>
        </p:nvSpPr>
        <p:spPr>
          <a:xfrm>
            <a:off x="5389098" y="857250"/>
            <a:ext cx="3429000" cy="154305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CN" altLang="en-US" smtClean="0"/>
              <a:t>单击此处编辑母版标题样式</a:t>
            </a:r>
            <a:endParaRPr kumimoji="0" lang="en-US" dirty="0"/>
          </a:p>
        </p:txBody>
      </p:sp>
      <p:sp>
        <p:nvSpPr>
          <p:cNvPr id="4" name="文本占位符 3"/>
          <p:cNvSpPr>
            <a:spLocks noGrp="1"/>
          </p:cNvSpPr>
          <p:nvPr>
            <p:ph type="body" sz="half" idx="2"/>
          </p:nvPr>
        </p:nvSpPr>
        <p:spPr>
          <a:xfrm>
            <a:off x="5389098" y="2462726"/>
            <a:ext cx="3429000" cy="144018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CN" altLang="en-US" smtClean="0"/>
              <a:t>单击此处编辑母版文本样式</a:t>
            </a:r>
          </a:p>
        </p:txBody>
      </p:sp>
      <p:sp>
        <p:nvSpPr>
          <p:cNvPr id="5" name="日期占位符 4"/>
          <p:cNvSpPr>
            <a:spLocks noGrp="1"/>
          </p:cNvSpPr>
          <p:nvPr>
            <p:ph type="dt" sz="half" idx="10"/>
          </p:nvPr>
        </p:nvSpPr>
        <p:spPr/>
        <p:txBody>
          <a:bodyPr/>
          <a:lstStyle>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图片占位符 9"/>
          <p:cNvSpPr>
            <a:spLocks noGrp="1"/>
          </p:cNvSpPr>
          <p:nvPr>
            <p:ph type="pic" idx="1"/>
          </p:nvPr>
        </p:nvSpPr>
        <p:spPr>
          <a:xfrm>
            <a:off x="663682" y="780752"/>
            <a:ext cx="4206240" cy="315468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CN" altLang="en-US" smtClean="0"/>
              <a:t>单击图标添加图片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206217"/>
            <a:ext cx="1524000" cy="4388644"/>
          </a:xfrm>
        </p:spPr>
        <p:txBody>
          <a:bodyPr vert="eaVert" ancho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05982"/>
            <a:ext cx="6019800" cy="4388644"/>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4242816" y="4918459"/>
            <a:ext cx="2002464" cy="170177"/>
          </a:xfrm>
        </p:spPr>
        <p:txBody>
          <a:bodyPr/>
          <a:lstStyle>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457200" y="4917186"/>
            <a:ext cx="3657600" cy="171450"/>
          </a:xfrm>
        </p:spPr>
        <p:txBody>
          <a:bodyPr/>
          <a:lstStyle>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254496" y="4914900"/>
            <a:ext cx="588336" cy="171450"/>
          </a:xfrm>
        </p:spPr>
        <p:txBody>
          <a:bodyPr/>
          <a:lstStyle>
            <a:lvl1pPr>
              <a:defRPr>
                <a:solidFill>
                  <a:schemeClr val="tx2"/>
                </a:solidFill>
              </a:defRPr>
            </a:lvl1pPr>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0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8" name="Rectangle 6"/>
          <p:cNvSpPr>
            <a:spLocks noGrp="1" noChangeArrowheads="1"/>
          </p:cNvSpPr>
          <p:nvPr>
            <p:ph type="sldNum" sz="quarter" idx="4"/>
          </p:nvPr>
        </p:nvSpPr>
        <p:spPr>
          <a:xfrm>
            <a:off x="6457950" y="4767263"/>
            <a:ext cx="2057400" cy="274638"/>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r>
              <a:rPr kumimoji="0" lang="en-US" altLang="zh-CN" b="1" i="0" kern="1200" cap="none" spc="0" normalizeH="0" baseline="0" noProof="0">
                <a:latin typeface="Arial" panose="020B0604020202020204" pitchFamily="34" charset="0"/>
                <a:ea typeface="宋体" panose="02010600030101010101" pitchFamily="2" charset="-122"/>
                <a:cs typeface="+mn-cs"/>
              </a:rPr>
              <a:t>&lt;</a:t>
            </a:r>
            <a:r>
              <a:rPr kumimoji="0" lang="zh-CN" altLang="en-US" b="1" i="0" kern="1200" cap="none" spc="0" normalizeH="0" baseline="0" noProof="0">
                <a:latin typeface="Arial" panose="020B0604020202020204" pitchFamily="34" charset="0"/>
                <a:ea typeface="宋体" panose="02010600030101010101" pitchFamily="2" charset="-122"/>
                <a:cs typeface="+mn-cs"/>
              </a:rPr>
              <a:t>第</a:t>
            </a:r>
            <a:r>
              <a:rPr kumimoji="0" lang="en-US" altLang="zh-CN" b="1" i="0" kern="1200" cap="none" spc="0" normalizeH="0" baseline="0" noProof="0">
                <a:latin typeface="Arial" panose="020B0604020202020204" pitchFamily="34" charset="0"/>
                <a:ea typeface="宋体" panose="02010600030101010101" pitchFamily="2" charset="-122"/>
                <a:cs typeface="+mn-cs"/>
              </a:rPr>
              <a:t>#</a:t>
            </a:r>
            <a:r>
              <a:rPr kumimoji="0" lang="zh-CN" altLang="en-US" b="1" i="0" kern="1200" cap="none" spc="0" normalizeH="0" baseline="0" noProof="0">
                <a:latin typeface="Arial" panose="020B0604020202020204" pitchFamily="34" charset="0"/>
                <a:ea typeface="宋体" panose="02010600030101010101" pitchFamily="2" charset="-122"/>
                <a:cs typeface="+mn-cs"/>
              </a:rPr>
              <a:t>页</a:t>
            </a:r>
            <a:r>
              <a:rPr kumimoji="0" lang="en-US" altLang="zh-CN" b="1" i="0" kern="1200" cap="none" spc="0" normalizeH="0" baseline="0" noProof="0">
                <a:latin typeface="Arial" panose="020B0604020202020204" pitchFamily="34" charset="0"/>
                <a:ea typeface="宋体" panose="02010600030101010101" pitchFamily="2" charset="-122"/>
                <a:cs typeface="+mn-cs"/>
              </a:rPr>
              <a:t>&gt;</a:t>
            </a: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274638"/>
            <a:ext cx="7886700" cy="993775"/>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628650" y="1370013"/>
            <a:ext cx="7886700" cy="326231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pic>
        <p:nvPicPr>
          <p:cNvPr id="1031" name="图片 6" descr="背景.png"/>
          <p:cNvPicPr>
            <a:picLocks noChangeAspect="1"/>
          </p:cNvPicPr>
          <p:nvPr userDrawn="1"/>
        </p:nvPicPr>
        <p:blipFill>
          <a:blip r:embed="rId29" cstate="print"/>
          <a:stretch>
            <a:fillRect/>
          </a:stretch>
        </p:blipFill>
        <p:spPr>
          <a:xfrm>
            <a:off x="0" y="0"/>
            <a:ext cx="91440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iming>
    <p:tnLst>
      <p:par>
        <p:cTn id="1" dur="indefinite" restart="never" nodeType="tmRoot"/>
      </p:par>
    </p:tnLst>
  </p:timing>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51435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标题占位符 2"/>
          <p:cNvSpPr>
            <a:spLocks noGrp="1"/>
          </p:cNvSpPr>
          <p:nvPr>
            <p:ph type="title"/>
          </p:nvPr>
        </p:nvSpPr>
        <p:spPr>
          <a:xfrm>
            <a:off x="457200" y="240030"/>
            <a:ext cx="7239000" cy="857250"/>
          </a:xfrm>
          <a:prstGeom prst="rect">
            <a:avLst/>
          </a:prstGeom>
        </p:spPr>
        <p:txBody>
          <a:bodyPr vert="horz" lIns="45720" tIns="0" rIns="45720" bIns="0" anchor="b" anchorCtr="0">
            <a:normAutofit/>
          </a:bodyPr>
          <a:lstStyle>
            <a:extLst/>
          </a:lstStyle>
          <a:p>
            <a:r>
              <a:rPr kumimoji="0" lang="zh-CN" altLang="en-US" smtClean="0"/>
              <a:t>单击此处编辑母版标题样式</a:t>
            </a:r>
            <a:endParaRPr kumimoji="0" lang="en-US"/>
          </a:p>
        </p:txBody>
      </p:sp>
      <p:sp>
        <p:nvSpPr>
          <p:cNvPr id="31" name="文本占位符 30"/>
          <p:cNvSpPr>
            <a:spLocks noGrp="1"/>
          </p:cNvSpPr>
          <p:nvPr>
            <p:ph type="body" idx="1"/>
          </p:nvPr>
        </p:nvSpPr>
        <p:spPr>
          <a:xfrm>
            <a:off x="457200" y="1207062"/>
            <a:ext cx="7239000" cy="3634740"/>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7" name="日期占位符 26"/>
          <p:cNvSpPr>
            <a:spLocks noGrp="1"/>
          </p:cNvSpPr>
          <p:nvPr>
            <p:ph type="dt" sz="half" idx="2"/>
          </p:nvPr>
        </p:nvSpPr>
        <p:spPr>
          <a:xfrm>
            <a:off x="4245936" y="4918459"/>
            <a:ext cx="2002464" cy="170177"/>
          </a:xfrm>
          <a:prstGeom prst="rect">
            <a:avLst/>
          </a:prstGeom>
        </p:spPr>
        <p:txBody>
          <a:bodyPr vert="horz" tIns="0" bIns="0" anchor="b"/>
          <a:lstStyle>
            <a:lvl1pPr algn="l" eaLnBrk="1" latinLnBrk="0" hangingPunct="1">
              <a:defRPr kumimoji="0" sz="1000">
                <a:solidFill>
                  <a:schemeClr val="tx2"/>
                </a:solidFill>
              </a:defRPr>
            </a:lvl1pPr>
            <a:extLst/>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3"/>
          </p:nvPr>
        </p:nvSpPr>
        <p:spPr>
          <a:xfrm>
            <a:off x="457200" y="4918460"/>
            <a:ext cx="3657600" cy="171450"/>
          </a:xfrm>
          <a:prstGeom prst="rect">
            <a:avLst/>
          </a:prstGeom>
        </p:spPr>
        <p:txBody>
          <a:bodyPr vert="horz" tIns="0" bIns="0" anchor="b"/>
          <a:lstStyle>
            <a:lvl1pPr algn="r" eaLnBrk="1" latinLnBrk="0" hangingPunct="1">
              <a:defRPr kumimoji="0" sz="1000">
                <a:solidFill>
                  <a:schemeClr val="tx2"/>
                </a:solidFill>
              </a:defRPr>
            </a:lvl1pPr>
            <a:extLst/>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15"/>
          <p:cNvSpPr>
            <a:spLocks noGrp="1"/>
          </p:cNvSpPr>
          <p:nvPr>
            <p:ph type="sldNum" sz="quarter" idx="4"/>
          </p:nvPr>
        </p:nvSpPr>
        <p:spPr>
          <a:xfrm>
            <a:off x="6251448" y="4917186"/>
            <a:ext cx="588336" cy="171450"/>
          </a:xfrm>
          <a:prstGeom prst="rect">
            <a:avLst/>
          </a:prstGeom>
        </p:spPr>
        <p:txBody>
          <a:bodyPr vert="horz" lIns="0" tIns="0" rIns="0" bIns="0" anchor="b"/>
          <a:lstStyle>
            <a:lvl1pPr algn="r" eaLnBrk="1" latinLnBrk="0" hangingPunct="1">
              <a:defRPr kumimoji="0" sz="1100">
                <a:solidFill>
                  <a:schemeClr val="tx2"/>
                </a:solidFill>
              </a:defRPr>
            </a:lvl1pPr>
            <a:extLst/>
          </a:lstStyle>
          <a:p>
            <a:pPr marL="0" marR="0" lvl="0" indent="0" algn="r" defTabSz="914400" rtl="0" eaLnBrk="0" fontAlgn="base" latinLnBrk="0" hangingPunct="0">
              <a:lnSpc>
                <a:spcPct val="100000"/>
              </a:lnSpc>
              <a:spcBef>
                <a:spcPct val="0"/>
              </a:spcBef>
              <a:spcAft>
                <a:spcPct val="0"/>
              </a:spcAft>
              <a:buClrTx/>
              <a:buSzTx/>
              <a:buFontTx/>
              <a:buNone/>
              <a:defRPr/>
            </a:pPr>
            <a:fld id="{BB59785E-998C-43DB-B83B-103D4C0AE5D1}" type="slidenum">
              <a:rPr kumimoji="0" lang="zh-CN" altLang="en-US" sz="1200" b="1"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pic>
        <p:nvPicPr>
          <p:cNvPr id="8" name="图片 7" descr="背景.png"/>
          <p:cNvPicPr>
            <a:picLocks noChangeAspect="1"/>
          </p:cNvPicPr>
          <p:nvPr userDrawn="1"/>
        </p:nvPicPr>
        <p:blipFill>
          <a:blip r:embed="rId16" cstate="print"/>
          <a:stretch>
            <a:fillRect/>
          </a:stretch>
        </p:blipFill>
        <p:spPr>
          <a:xfrm>
            <a:off x="0" y="0"/>
            <a:ext cx="91440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44" r:id="rId13"/>
  </p:sldLayoutIdLst>
  <p:hf sldNum="0"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3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3" descr="背景.png"/>
          <p:cNvPicPr>
            <a:picLocks noChangeAspect="1"/>
          </p:cNvPicPr>
          <p:nvPr/>
        </p:nvPicPr>
        <p:blipFill>
          <a:blip r:embed="rId3" cstate="print"/>
          <a:stretch>
            <a:fillRect/>
          </a:stretch>
        </p:blipFill>
        <p:spPr>
          <a:xfrm>
            <a:off x="0" y="0"/>
            <a:ext cx="9144000" cy="5143500"/>
          </a:xfrm>
          <a:prstGeom prst="rect">
            <a:avLst/>
          </a:prstGeom>
          <a:noFill/>
          <a:ln w="9525">
            <a:noFill/>
          </a:ln>
        </p:spPr>
      </p:pic>
      <p:sp>
        <p:nvSpPr>
          <p:cNvPr id="2" name="等腰三角形 1"/>
          <p:cNvSpPr/>
          <p:nvPr/>
        </p:nvSpPr>
        <p:spPr>
          <a:xfrm>
            <a:off x="2077085" y="3759200"/>
            <a:ext cx="1384300" cy="138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974090" y="-635"/>
            <a:ext cx="3590290" cy="37604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
          <p:cNvSpPr txBox="1"/>
          <p:nvPr/>
        </p:nvSpPr>
        <p:spPr>
          <a:xfrm>
            <a:off x="3707904" y="1563638"/>
            <a:ext cx="4979670" cy="1177245"/>
          </a:xfrm>
          <a:prstGeom prst="rect">
            <a:avLst/>
          </a:prstGeom>
          <a:noFill/>
          <a:effectLst/>
        </p:spPr>
        <p:txBody>
          <a:bodyPr wrap="square" lIns="68580" tIns="34290" rIns="68580" bIns="3429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Segoe UI" panose="020B0502040204020203" pitchFamily="34" charset="0"/>
              </a:rPr>
              <a:t>公务员职位分类与管理</a:t>
            </a:r>
            <a:endParaRPr kumimoji="0" lang="en-US" altLang="zh-CN" sz="3600" b="1" i="0" u="none" strike="noStrike" kern="120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Segoe UI" panose="020B05020402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Segoe UI" panose="020B0502040204020203" pitchFamily="34" charset="0"/>
              </a:rPr>
              <a:t>浅谈</a:t>
            </a:r>
            <a:endParaRPr kumimoji="0" lang="en-US" altLang="zh-CN" sz="36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Segoe UI" panose="020B0502040204020203" pitchFamily="34" charset="0"/>
            </a:endParaRPr>
          </a:p>
        </p:txBody>
      </p:sp>
      <p:sp>
        <p:nvSpPr>
          <p:cNvPr id="4" name="文本框 2"/>
          <p:cNvSpPr txBox="1"/>
          <p:nvPr/>
        </p:nvSpPr>
        <p:spPr>
          <a:xfrm>
            <a:off x="1763688" y="1131590"/>
            <a:ext cx="1966595" cy="623248"/>
          </a:xfrm>
          <a:prstGeom prst="rect">
            <a:avLst/>
          </a:prstGeom>
          <a:noFill/>
          <a:effectLst/>
        </p:spPr>
        <p:txBody>
          <a:bodyPr wrap="square" lIns="68580" tIns="34290" rIns="68580" bIns="34290">
            <a:spAutoFit/>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Segoe UI" panose="020B0502040204020203" pitchFamily="34" charset="0"/>
              </a:rPr>
              <a:t>人社讲堂</a:t>
            </a:r>
            <a:endParaRPr kumimoji="0" lang="en-US" altLang="zh-CN" sz="36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9" name="组合 8"/>
          <p:cNvGrpSpPr/>
          <p:nvPr/>
        </p:nvGrpSpPr>
        <p:grpSpPr>
          <a:xfrm>
            <a:off x="4427984" y="2986812"/>
            <a:ext cx="3528392" cy="1025098"/>
            <a:chOff x="4283968" y="2643758"/>
            <a:chExt cx="3528392" cy="1025098"/>
          </a:xfrm>
        </p:grpSpPr>
        <p:sp>
          <p:nvSpPr>
            <p:cNvPr id="6" name="文本框 3"/>
            <p:cNvSpPr txBox="1"/>
            <p:nvPr/>
          </p:nvSpPr>
          <p:spPr>
            <a:xfrm>
              <a:off x="4427984" y="2643758"/>
              <a:ext cx="3384376" cy="684803"/>
            </a:xfrm>
            <a:prstGeom prst="rect">
              <a:avLst/>
            </a:prstGeom>
            <a:noFill/>
            <a:effectLst/>
          </p:spPr>
          <p:txBody>
            <a:bodyPr wrap="square" lIns="68580" tIns="34290" rIns="68580" bIns="3429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mn-ea"/>
                  <a:ea typeface="+mn-ea"/>
                  <a:cs typeface="Segoe UI" panose="020B0502040204020203" pitchFamily="34" charset="0"/>
                </a:rPr>
                <a:t>公务员职位管理科   冯新</a:t>
              </a:r>
              <a:endPar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mn-ea"/>
                <a:ea typeface="+mn-ea"/>
                <a:cs typeface="Segoe UI" panose="020B05020402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华文行楷" pitchFamily="2" charset="-122"/>
                  <a:ea typeface="华文行楷" pitchFamily="2" charset="-122"/>
                  <a:cs typeface="Segoe UI" panose="020B0502040204020203" pitchFamily="34" charset="0"/>
                </a:rPr>
                <a:t>     </a:t>
              </a:r>
              <a:endParaRPr kumimoji="0" lang="en-US" altLang="zh-CN" sz="2000" b="1" i="0" u="none" strike="noStrike" kern="1200" cap="none" spc="0" normalizeH="0" baseline="0" noProof="0" dirty="0">
                <a:ln>
                  <a:noFill/>
                </a:ln>
                <a:solidFill>
                  <a:schemeClr val="tx1">
                    <a:lumMod val="75000"/>
                    <a:lumOff val="25000"/>
                  </a:schemeClr>
                </a:solidFill>
                <a:effectLst/>
                <a:uLnTx/>
                <a:uFillTx/>
                <a:latin typeface="华文行楷" pitchFamily="2" charset="-122"/>
                <a:ea typeface="华文行楷" pitchFamily="2" charset="-122"/>
                <a:cs typeface="Segoe UI" panose="020B0502040204020203" pitchFamily="34" charset="0"/>
              </a:endParaRPr>
            </a:p>
          </p:txBody>
        </p:sp>
        <p:sp>
          <p:nvSpPr>
            <p:cNvPr id="8" name="文本框 3"/>
            <p:cNvSpPr txBox="1"/>
            <p:nvPr/>
          </p:nvSpPr>
          <p:spPr>
            <a:xfrm>
              <a:off x="4283968" y="3291830"/>
              <a:ext cx="3384376" cy="377026"/>
            </a:xfrm>
            <a:prstGeom prst="rect">
              <a:avLst/>
            </a:prstGeom>
            <a:noFill/>
            <a:effectLst/>
          </p:spPr>
          <p:txBody>
            <a:bodyPr wrap="square" lIns="68580" tIns="34290" rIns="68580" bIns="3429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2000" dirty="0" smtClean="0">
                  <a:solidFill>
                    <a:schemeClr val="tx1">
                      <a:lumMod val="75000"/>
                      <a:lumOff val="25000"/>
                    </a:schemeClr>
                  </a:solidFill>
                  <a:latin typeface="华文行楷" pitchFamily="2" charset="-122"/>
                  <a:ea typeface="华文行楷" pitchFamily="2" charset="-122"/>
                  <a:cs typeface="Segoe UI" panose="020B0502040204020203" pitchFamily="34" charset="0"/>
                </a:rPr>
                <a:t>2017.05</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华文行楷" pitchFamily="2" charset="-122"/>
                  <a:ea typeface="华文行楷" pitchFamily="2" charset="-122"/>
                  <a:cs typeface="Segoe UI" panose="020B0502040204020203" pitchFamily="34" charset="0"/>
                </a:rPr>
                <a:t>     </a:t>
              </a:r>
              <a:endParaRPr kumimoji="0" lang="en-US" altLang="zh-CN" sz="2000" b="1" i="0" u="none" strike="noStrike" kern="1200" cap="none" spc="0" normalizeH="0" baseline="0" noProof="0" dirty="0">
                <a:ln>
                  <a:noFill/>
                </a:ln>
                <a:solidFill>
                  <a:schemeClr val="tx1">
                    <a:lumMod val="75000"/>
                    <a:lumOff val="25000"/>
                  </a:schemeClr>
                </a:solidFill>
                <a:effectLst/>
                <a:uLnTx/>
                <a:uFillTx/>
                <a:latin typeface="华文行楷" pitchFamily="2" charset="-122"/>
                <a:ea typeface="华文行楷" pitchFamily="2" charset="-122"/>
                <a:cs typeface="Segoe UI" panose="020B0502040204020203"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2" name="TextBox 31"/>
          <p:cNvSpPr txBox="1"/>
          <p:nvPr/>
        </p:nvSpPr>
        <p:spPr>
          <a:xfrm>
            <a:off x="1547664" y="1419622"/>
            <a:ext cx="6264696" cy="2400657"/>
          </a:xfrm>
          <a:prstGeom prst="rect">
            <a:avLst/>
          </a:prstGeom>
          <a:noFill/>
        </p:spPr>
        <p:txBody>
          <a:bodyPr wrap="square" rtlCol="0">
            <a:spAutoFit/>
          </a:bodyPr>
          <a:lstStyle/>
          <a:p>
            <a:pPr>
              <a:lnSpc>
                <a:spcPts val="3000"/>
              </a:lnSpc>
            </a:pPr>
            <a:r>
              <a:rPr lang="en-US" altLang="zh-CN" sz="2000" dirty="0" smtClean="0">
                <a:latin typeface="仿宋_GB2312" pitchFamily="49" charset="-122"/>
                <a:ea typeface="仿宋_GB2312" pitchFamily="49" charset="-122"/>
              </a:rPr>
              <a:t>    </a:t>
            </a:r>
            <a:r>
              <a:rPr lang="zh-CN" altLang="zh-CN" sz="2000" dirty="0" smtClean="0">
                <a:latin typeface="仿宋_GB2312" pitchFamily="49" charset="-122"/>
                <a:ea typeface="仿宋_GB2312" pitchFamily="49" charset="-122"/>
              </a:rPr>
              <a:t>公务员法第十四</a:t>
            </a:r>
            <a:r>
              <a:rPr lang="zh-CN" altLang="en-US" sz="2000" dirty="0" smtClean="0">
                <a:latin typeface="仿宋_GB2312" pitchFamily="49" charset="-122"/>
                <a:ea typeface="仿宋_GB2312" pitchFamily="49" charset="-122"/>
              </a:rPr>
              <a:t>条第二款</a:t>
            </a:r>
            <a:r>
              <a:rPr lang="zh-CN" altLang="zh-CN" sz="2000" dirty="0" smtClean="0">
                <a:latin typeface="仿宋_GB2312" pitchFamily="49" charset="-122"/>
                <a:ea typeface="仿宋_GB2312" pitchFamily="49" charset="-122"/>
              </a:rPr>
              <a:t>规定：公务员职位类别按照公务员职位的性质、特点和管理需要，划分为综合管理类、专业技术类和行政执法类等类别。国务院根据本法，对</a:t>
            </a:r>
            <a:r>
              <a:rPr lang="zh-CN" altLang="en-US" sz="2000" dirty="0" smtClean="0">
                <a:latin typeface="仿宋_GB2312" pitchFamily="49" charset="-122"/>
                <a:ea typeface="仿宋_GB2312" pitchFamily="49" charset="-122"/>
              </a:rPr>
              <a:t>于</a:t>
            </a:r>
            <a:r>
              <a:rPr lang="zh-CN" altLang="zh-CN" sz="2000" dirty="0" smtClean="0">
                <a:latin typeface="仿宋_GB2312" pitchFamily="49" charset="-122"/>
                <a:ea typeface="仿宋_GB2312" pitchFamily="49" charset="-122"/>
              </a:rPr>
              <a:t>具有职位特殊性，需要单独管理的，可以增设其他职位类别。</a:t>
            </a:r>
          </a:p>
          <a:p>
            <a:pPr>
              <a:lnSpc>
                <a:spcPts val="3000"/>
              </a:lnSpc>
            </a:pPr>
            <a:endParaRPr lang="zh-CN" altLang="en-US" b="0" dirty="0">
              <a:latin typeface="仿宋_GB2312" pitchFamily="49" charset="-122"/>
              <a:ea typeface="仿宋_GB2312" pitchFamily="49" charset="-122"/>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一</a:t>
            </a:r>
            <a:r>
              <a:rPr lang="zh-CN" altLang="zh-CN" sz="2000" b="0" dirty="0" smtClean="0">
                <a:latin typeface="+mn-ea"/>
                <a:ea typeface="+mn-ea"/>
              </a:rPr>
              <a:t>）综合管理类公务员</a:t>
            </a:r>
          </a:p>
        </p:txBody>
      </p:sp>
      <p:sp>
        <p:nvSpPr>
          <p:cNvPr id="32" name="TextBox 31"/>
          <p:cNvSpPr txBox="1"/>
          <p:nvPr/>
        </p:nvSpPr>
        <p:spPr>
          <a:xfrm>
            <a:off x="1331640" y="1588681"/>
            <a:ext cx="6336704" cy="3554819"/>
          </a:xfrm>
          <a:prstGeom prst="rect">
            <a:avLst/>
          </a:prstGeom>
          <a:noFill/>
        </p:spPr>
        <p:txBody>
          <a:bodyPr wrap="square" rtlCol="0">
            <a:spAutoFit/>
          </a:bodyPr>
          <a:lstStyle/>
          <a:p>
            <a:pPr indent="408305" algn="just">
              <a:lnSpc>
                <a:spcPts val="3000"/>
              </a:lnSpc>
              <a:spcAft>
                <a:spcPts val="0"/>
              </a:spcAft>
              <a:buFont typeface="Wingdings" pitchFamily="2" charset="2"/>
              <a:buChar char="Ø"/>
            </a:pPr>
            <a:r>
              <a:rPr lang="zh-CN" altLang="zh-CN" kern="100" dirty="0" smtClean="0">
                <a:latin typeface="仿宋_GB2312" pitchFamily="49" charset="-122"/>
                <a:ea typeface="仿宋_GB2312" pitchFamily="49" charset="-122"/>
                <a:cs typeface="宋体"/>
              </a:rPr>
              <a:t>定义：</a:t>
            </a:r>
            <a:r>
              <a:rPr lang="zh-CN" altLang="zh-CN" b="0" kern="100" dirty="0" smtClean="0">
                <a:latin typeface="仿宋_GB2312" pitchFamily="49" charset="-122"/>
                <a:ea typeface="仿宋_GB2312" pitchFamily="49" charset="-122"/>
                <a:cs typeface="宋体"/>
              </a:rPr>
              <a:t>指机关中履行综合管理以及机关内部管理等职责的</a:t>
            </a:r>
            <a:r>
              <a:rPr lang="zh-CN" altLang="en-US" b="0" kern="100" dirty="0" smtClean="0">
                <a:latin typeface="仿宋_GB2312" pitchFamily="49" charset="-122"/>
                <a:ea typeface="仿宋_GB2312" pitchFamily="49" charset="-122"/>
                <a:cs typeface="宋体"/>
              </a:rPr>
              <a:t>公务员</a:t>
            </a:r>
            <a:r>
              <a:rPr lang="zh-CN" altLang="zh-CN" b="0" kern="100" dirty="0" smtClean="0">
                <a:latin typeface="仿宋_GB2312" pitchFamily="49" charset="-122"/>
                <a:ea typeface="仿宋_GB2312" pitchFamily="49" charset="-122"/>
                <a:cs typeface="宋体"/>
              </a:rPr>
              <a:t>。</a:t>
            </a:r>
            <a:endParaRPr lang="zh-CN" altLang="zh-CN" b="0" kern="100" dirty="0" smtClean="0">
              <a:latin typeface="仿宋_GB2312" pitchFamily="49" charset="-122"/>
              <a:ea typeface="仿宋_GB2312" pitchFamily="49" charset="-122"/>
            </a:endParaRPr>
          </a:p>
          <a:p>
            <a:pPr indent="408305" algn="just">
              <a:lnSpc>
                <a:spcPts val="3000"/>
              </a:lnSpc>
              <a:spcAft>
                <a:spcPts val="0"/>
              </a:spcAft>
              <a:buFont typeface="Wingdings" pitchFamily="2" charset="2"/>
              <a:buChar char="Ø"/>
            </a:pPr>
            <a:r>
              <a:rPr lang="zh-CN" altLang="zh-CN" kern="100" dirty="0" smtClean="0">
                <a:latin typeface="仿宋_GB2312" pitchFamily="49" charset="-122"/>
                <a:ea typeface="仿宋_GB2312" pitchFamily="49" charset="-122"/>
                <a:cs typeface="宋体"/>
              </a:rPr>
              <a:t>特点：</a:t>
            </a:r>
            <a:r>
              <a:rPr lang="zh-CN" altLang="zh-CN" b="0" kern="100" dirty="0" smtClean="0">
                <a:latin typeface="仿宋_GB2312" pitchFamily="49" charset="-122"/>
                <a:ea typeface="仿宋_GB2312" pitchFamily="49" charset="-122"/>
                <a:cs typeface="宋体"/>
              </a:rPr>
              <a:t>职位数量最大，是公务员职位的主体。</a:t>
            </a:r>
            <a:endParaRPr lang="en-US" altLang="zh-CN" b="0" kern="100" dirty="0" smtClean="0">
              <a:latin typeface="仿宋_GB2312" pitchFamily="49" charset="-122"/>
              <a:ea typeface="仿宋_GB2312" pitchFamily="49" charset="-122"/>
              <a:cs typeface="宋体"/>
            </a:endParaRPr>
          </a:p>
          <a:p>
            <a:pPr indent="408305" algn="just">
              <a:lnSpc>
                <a:spcPts val="3000"/>
              </a:lnSpc>
              <a:spcAft>
                <a:spcPts val="0"/>
              </a:spcAft>
              <a:buFont typeface="Wingdings" pitchFamily="2" charset="2"/>
              <a:buChar char="Ø"/>
            </a:pPr>
            <a:r>
              <a:rPr lang="zh-CN" altLang="zh-CN" kern="100" dirty="0" smtClean="0">
                <a:latin typeface="仿宋_GB2312" pitchFamily="49" charset="-122"/>
                <a:ea typeface="仿宋_GB2312" pitchFamily="49" charset="-122"/>
                <a:cs typeface="宋体"/>
              </a:rPr>
              <a:t>主要职能：</a:t>
            </a:r>
            <a:r>
              <a:rPr lang="zh-CN" altLang="zh-CN" b="0" kern="100" dirty="0" smtClean="0">
                <a:latin typeface="仿宋_GB2312" pitchFamily="49" charset="-122"/>
                <a:ea typeface="仿宋_GB2312" pitchFamily="49" charset="-122"/>
                <a:cs typeface="宋体"/>
              </a:rPr>
              <a:t>从事规划、咨询、决策、组织、指挥、协调、监督及机关内部管理工作。</a:t>
            </a:r>
            <a:endParaRPr lang="en-US" altLang="zh-CN" b="0" kern="100" dirty="0" smtClean="0">
              <a:latin typeface="仿宋_GB2312" pitchFamily="49" charset="-122"/>
              <a:ea typeface="仿宋_GB2312" pitchFamily="49" charset="-122"/>
              <a:cs typeface="宋体"/>
            </a:endParaRPr>
          </a:p>
          <a:p>
            <a:pPr indent="408305" algn="just">
              <a:lnSpc>
                <a:spcPts val="3000"/>
              </a:lnSpc>
              <a:spcAft>
                <a:spcPts val="0"/>
              </a:spcAft>
              <a:buFont typeface="Wingdings" pitchFamily="2" charset="2"/>
              <a:buChar char="Ø"/>
            </a:pPr>
            <a:r>
              <a:rPr lang="zh-CN" altLang="zh-CN" kern="100" dirty="0" smtClean="0">
                <a:latin typeface="仿宋_GB2312" pitchFamily="49" charset="-122"/>
                <a:ea typeface="仿宋_GB2312" pitchFamily="49" charset="-122"/>
                <a:cs typeface="宋体"/>
              </a:rPr>
              <a:t>职位设置：</a:t>
            </a:r>
            <a:r>
              <a:rPr lang="zh-CN" altLang="zh-CN" b="0" kern="100" dirty="0" smtClean="0">
                <a:latin typeface="仿宋_GB2312" pitchFamily="49" charset="-122"/>
                <a:ea typeface="仿宋_GB2312" pitchFamily="49" charset="-122"/>
                <a:cs typeface="宋体"/>
              </a:rPr>
              <a:t>依照确定的职能、规格、编制限额、职数以及结构比例，设置具体职位，确定各职位的任职资格条件。</a:t>
            </a:r>
            <a:endParaRPr lang="zh-CN" altLang="zh-CN" b="0" kern="100" dirty="0" smtClean="0">
              <a:latin typeface="仿宋_GB2312" pitchFamily="49" charset="-122"/>
              <a:ea typeface="仿宋_GB2312" pitchFamily="49" charset="-122"/>
            </a:endParaRPr>
          </a:p>
          <a:p>
            <a:pPr indent="408305" algn="just">
              <a:lnSpc>
                <a:spcPts val="3000"/>
              </a:lnSpc>
              <a:spcAft>
                <a:spcPts val="0"/>
              </a:spcAft>
              <a:buFont typeface="Wingdings" pitchFamily="2" charset="2"/>
              <a:buChar char="Ø"/>
            </a:pPr>
            <a:endParaRPr lang="zh-CN" altLang="zh-CN" sz="1100" b="0" kern="100" dirty="0" smtClean="0">
              <a:latin typeface="Calibri"/>
              <a:ea typeface="宋体"/>
            </a:endParaRPr>
          </a:p>
          <a:p>
            <a:pPr>
              <a:lnSpc>
                <a:spcPts val="3000"/>
              </a:lnSpc>
            </a:pP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2" presetClass="entr" presetSubtype="2"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1000" fill="hold"/>
                                        <p:tgtEl>
                                          <p:spTgt spid="32"/>
                                        </p:tgtEl>
                                        <p:attrNameLst>
                                          <p:attrName>ppt_x</p:attrName>
                                        </p:attrNameLst>
                                      </p:cBhvr>
                                      <p:tavLst>
                                        <p:tav tm="0">
                                          <p:val>
                                            <p:strVal val="1+#ppt_w/2"/>
                                          </p:val>
                                        </p:tav>
                                        <p:tav tm="100000">
                                          <p:val>
                                            <p:strVal val="#ppt_x"/>
                                          </p:val>
                                        </p:tav>
                                      </p:tavLst>
                                    </p:anim>
                                    <p:anim calcmode="lin" valueType="num">
                                      <p:cBhvr additive="base">
                                        <p:cTn id="11"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一</a:t>
            </a:r>
            <a:r>
              <a:rPr lang="zh-CN" altLang="zh-CN" sz="2000" b="0" dirty="0" smtClean="0">
                <a:latin typeface="+mn-ea"/>
                <a:ea typeface="+mn-ea"/>
              </a:rPr>
              <a:t>）综合管理类公务员</a:t>
            </a:r>
          </a:p>
        </p:txBody>
      </p:sp>
      <p:sp>
        <p:nvSpPr>
          <p:cNvPr id="32" name="TextBox 31"/>
          <p:cNvSpPr txBox="1"/>
          <p:nvPr/>
        </p:nvSpPr>
        <p:spPr>
          <a:xfrm>
            <a:off x="1331640" y="1779662"/>
            <a:ext cx="6264696" cy="2400657"/>
          </a:xfrm>
          <a:prstGeom prst="rect">
            <a:avLst/>
          </a:prstGeom>
          <a:noFill/>
        </p:spPr>
        <p:txBody>
          <a:bodyPr wrap="square" rtlCol="0">
            <a:spAutoFit/>
          </a:bodyPr>
          <a:lstStyle/>
          <a:p>
            <a:pPr indent="408305" algn="just">
              <a:lnSpc>
                <a:spcPts val="3000"/>
              </a:lnSpc>
              <a:spcAft>
                <a:spcPts val="0"/>
              </a:spcAft>
              <a:buFont typeface="Wingdings" pitchFamily="2" charset="2"/>
              <a:buChar char="Ø"/>
            </a:pPr>
            <a:endParaRPr lang="en-US" altLang="zh-CN" dirty="0" smtClean="0">
              <a:latin typeface="仿宋_GB2312" pitchFamily="49" charset="-122"/>
              <a:ea typeface="仿宋_GB2312" pitchFamily="49" charset="-122"/>
            </a:endParaRPr>
          </a:p>
          <a:p>
            <a:pPr indent="408305" algn="just">
              <a:lnSpc>
                <a:spcPts val="3000"/>
              </a:lnSpc>
              <a:spcAft>
                <a:spcPts val="0"/>
              </a:spcAft>
              <a:buFont typeface="Wingdings" pitchFamily="2" charset="2"/>
              <a:buChar char="Ø"/>
            </a:pPr>
            <a:r>
              <a:rPr lang="zh-CN" altLang="zh-CN" dirty="0" smtClean="0">
                <a:latin typeface="仿宋_GB2312" pitchFamily="49" charset="-122"/>
                <a:ea typeface="仿宋_GB2312" pitchFamily="49" charset="-122"/>
              </a:rPr>
              <a:t>职务与级别：</a:t>
            </a:r>
            <a:r>
              <a:rPr lang="zh-CN" altLang="zh-CN" b="0" dirty="0" smtClean="0">
                <a:latin typeface="仿宋_GB2312" pitchFamily="49" charset="-122"/>
                <a:ea typeface="仿宋_GB2312" pitchFamily="49" charset="-122"/>
              </a:rPr>
              <a:t>根据职务层次和机构规格，综合管理类公</a:t>
            </a: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务员的职务序列分为领导职务和非领导职务。</a:t>
            </a:r>
            <a:endParaRPr lang="en-US" altLang="zh-CN" b="0" dirty="0" smtClean="0">
              <a:latin typeface="仿宋_GB2312" pitchFamily="49" charset="-122"/>
              <a:ea typeface="仿宋_GB2312" pitchFamily="49" charset="-122"/>
            </a:endParaRPr>
          </a:p>
          <a:p>
            <a:pPr indent="408305" algn="just">
              <a:lnSpc>
                <a:spcPts val="3000"/>
              </a:lnSpc>
              <a:spcAft>
                <a:spcPts val="0"/>
              </a:spcAft>
              <a:buFont typeface="Wingdings" pitchFamily="2" charset="2"/>
              <a:buChar char="Ø"/>
            </a:pPr>
            <a:endParaRPr lang="zh-CN" altLang="zh-CN" b="0" dirty="0" smtClean="0">
              <a:latin typeface="仿宋_GB2312" pitchFamily="49" charset="-122"/>
              <a:ea typeface="仿宋_GB2312" pitchFamily="49" charset="-122"/>
            </a:endParaRPr>
          </a:p>
          <a:p>
            <a:pPr indent="408305" algn="just">
              <a:lnSpc>
                <a:spcPts val="3000"/>
              </a:lnSpc>
              <a:spcAft>
                <a:spcPts val="0"/>
              </a:spcAft>
              <a:buFont typeface="Wingdings" pitchFamily="2" charset="2"/>
              <a:buChar char="Ø"/>
            </a:pPr>
            <a:endParaRPr lang="zh-CN" altLang="zh-CN" sz="1100" b="0" kern="100" dirty="0" smtClean="0">
              <a:latin typeface="Calibri"/>
              <a:ea typeface="宋体"/>
            </a:endParaRPr>
          </a:p>
          <a:p>
            <a:pPr>
              <a:lnSpc>
                <a:spcPts val="3000"/>
              </a:lnSpc>
            </a:pP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一</a:t>
            </a:r>
            <a:r>
              <a:rPr lang="zh-CN" altLang="zh-CN" sz="2000" b="0" dirty="0" smtClean="0">
                <a:latin typeface="+mn-ea"/>
                <a:ea typeface="+mn-ea"/>
              </a:rPr>
              <a:t>）综合管理类公务员</a:t>
            </a:r>
          </a:p>
        </p:txBody>
      </p:sp>
      <p:graphicFrame>
        <p:nvGraphicFramePr>
          <p:cNvPr id="9" name="图示 8"/>
          <p:cNvGraphicFramePr/>
          <p:nvPr/>
        </p:nvGraphicFramePr>
        <p:xfrm>
          <a:off x="1115616" y="987574"/>
          <a:ext cx="67687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一</a:t>
            </a:r>
            <a:r>
              <a:rPr lang="zh-CN" altLang="zh-CN" sz="2000" b="0" dirty="0" smtClean="0">
                <a:latin typeface="+mn-ea"/>
                <a:ea typeface="+mn-ea"/>
              </a:rPr>
              <a:t>）综合管理类公务员</a:t>
            </a:r>
          </a:p>
        </p:txBody>
      </p:sp>
      <p:graphicFrame>
        <p:nvGraphicFramePr>
          <p:cNvPr id="9" name="图示 8"/>
          <p:cNvGraphicFramePr/>
          <p:nvPr/>
        </p:nvGraphicFramePr>
        <p:xfrm>
          <a:off x="1259632" y="1131590"/>
          <a:ext cx="6768752" cy="37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一</a:t>
            </a:r>
            <a:r>
              <a:rPr lang="zh-CN" altLang="zh-CN" sz="2000" b="0" dirty="0" smtClean="0">
                <a:latin typeface="+mn-ea"/>
                <a:ea typeface="+mn-ea"/>
              </a:rPr>
              <a:t>）综合管理类公务员</a:t>
            </a:r>
          </a:p>
        </p:txBody>
      </p:sp>
      <p:graphicFrame>
        <p:nvGraphicFramePr>
          <p:cNvPr id="12" name="表格 11"/>
          <p:cNvGraphicFramePr>
            <a:graphicFrameLocks noGrp="1"/>
          </p:cNvGraphicFramePr>
          <p:nvPr/>
        </p:nvGraphicFramePr>
        <p:xfrm>
          <a:off x="827584" y="1563638"/>
          <a:ext cx="7416824" cy="3312366"/>
        </p:xfrm>
        <a:graphic>
          <a:graphicData uri="http://schemas.openxmlformats.org/drawingml/2006/table">
            <a:tbl>
              <a:tblPr firstRow="1" bandRow="1">
                <a:tableStyleId>{5C22544A-7EE6-4342-B048-85BDC9FD1C3A}</a:tableStyleId>
              </a:tblPr>
              <a:tblGrid>
                <a:gridCol w="2225047"/>
                <a:gridCol w="1483365"/>
                <a:gridCol w="2299215"/>
                <a:gridCol w="1409197"/>
              </a:tblGrid>
              <a:tr h="461518">
                <a:tc>
                  <a:txBody>
                    <a:bodyPr/>
                    <a:lstStyle/>
                    <a:p>
                      <a:pPr algn="ctr">
                        <a:lnSpc>
                          <a:spcPts val="3000"/>
                        </a:lnSpc>
                        <a:spcAft>
                          <a:spcPts val="0"/>
                        </a:spcAft>
                      </a:pPr>
                      <a:r>
                        <a:rPr lang="zh-CN" sz="1400" b="1" kern="100" dirty="0">
                          <a:latin typeface="仿宋_GB2312" pitchFamily="49" charset="-122"/>
                          <a:ea typeface="仿宋_GB2312" pitchFamily="49" charset="-122"/>
                          <a:cs typeface="宋体"/>
                        </a:rPr>
                        <a:t>综合管理类公务员职务</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b="1" kern="100" dirty="0">
                          <a:latin typeface="仿宋_GB2312" pitchFamily="49" charset="-122"/>
                          <a:ea typeface="仿宋_GB2312" pitchFamily="49" charset="-122"/>
                          <a:cs typeface="宋体"/>
                        </a:rPr>
                        <a:t>对应级别</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b="1" kern="100">
                          <a:latin typeface="仿宋_GB2312" pitchFamily="49" charset="-122"/>
                          <a:ea typeface="仿宋_GB2312" pitchFamily="49" charset="-122"/>
                          <a:cs typeface="宋体"/>
                        </a:rPr>
                        <a:t>综合管理类公务员职务</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b="1" kern="100">
                          <a:latin typeface="仿宋_GB2312" pitchFamily="49" charset="-122"/>
                          <a:ea typeface="仿宋_GB2312" pitchFamily="49" charset="-122"/>
                          <a:cs typeface="宋体"/>
                        </a:rPr>
                        <a:t>对应级别</a:t>
                      </a:r>
                      <a:endParaRPr lang="zh-CN" sz="1400" kern="10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国家级正职</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Times New Roman"/>
                        </a:rPr>
                        <a:t>1</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国家级副职</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Times New Roman"/>
                        </a:rPr>
                        <a:t>2-4</a:t>
                      </a:r>
                      <a:endParaRPr lang="zh-CN" sz="1400" kern="10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省部级正职</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Times New Roman"/>
                        </a:rPr>
                        <a:t>4-8</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省部级副职</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Times New Roman"/>
                        </a:rPr>
                        <a:t>6-10</a:t>
                      </a:r>
                      <a:endParaRPr lang="zh-CN" sz="1400" kern="100" dirty="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zh-CN" sz="1400" kern="100" dirty="0">
                          <a:latin typeface="仿宋_GB2312" pitchFamily="49" charset="-122"/>
                          <a:ea typeface="仿宋_GB2312" pitchFamily="49" charset="-122"/>
                          <a:cs typeface="Times New Roman"/>
                        </a:rPr>
                        <a:t>厅局级正职（巡视员）</a:t>
                      </a: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Times New Roman"/>
                        </a:rPr>
                        <a:t>8-13</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厅局级副职（副巡视员）</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Times New Roman"/>
                        </a:rPr>
                        <a:t>10-15</a:t>
                      </a:r>
                      <a:endParaRPr lang="zh-CN" sz="1400" kern="10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zh-CN" sz="1400" kern="100">
                          <a:latin typeface="仿宋_GB2312" pitchFamily="49" charset="-122"/>
                          <a:ea typeface="仿宋_GB2312" pitchFamily="49" charset="-122"/>
                          <a:cs typeface="Times New Roman"/>
                        </a:rPr>
                        <a:t>县处级正职（调研员）</a:t>
                      </a: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Times New Roman"/>
                        </a:rPr>
                        <a:t>12-18</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县处级副职（副调研员）</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Times New Roman"/>
                        </a:rPr>
                        <a:t>14-20</a:t>
                      </a:r>
                      <a:endParaRPr lang="zh-CN" sz="1400" kern="100" dirty="0">
                        <a:latin typeface="仿宋_GB2312" pitchFamily="49" charset="-122"/>
                        <a:ea typeface="仿宋_GB2312" pitchFamily="49" charset="-122"/>
                        <a:cs typeface="Times New Roman"/>
                      </a:endParaRPr>
                    </a:p>
                  </a:txBody>
                  <a:tcPr marL="68580" marR="68580" marT="0" marB="0" anchor="ctr"/>
                </a:tc>
              </a:tr>
              <a:tr h="543258">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乡科级正职（主任科员）</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Times New Roman"/>
                        </a:rPr>
                        <a:t>16-22</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乡科级副职（副主任科员）</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Times New Roman"/>
                        </a:rPr>
                        <a:t>17-24</a:t>
                      </a:r>
                      <a:endParaRPr lang="zh-CN" sz="1400" kern="100" dirty="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科员</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Times New Roman"/>
                        </a:rPr>
                        <a:t>18-26</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a:latin typeface="仿宋_GB2312" pitchFamily="49" charset="-122"/>
                          <a:ea typeface="仿宋_GB2312" pitchFamily="49" charset="-122"/>
                          <a:cs typeface="Times New Roman"/>
                        </a:rPr>
                        <a:t>办事员</a:t>
                      </a: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Times New Roman"/>
                        </a:rPr>
                        <a:t>19-27</a:t>
                      </a:r>
                      <a:endParaRPr lang="zh-CN" sz="1400" kern="100" dirty="0">
                        <a:latin typeface="仿宋_GB2312" pitchFamily="49" charset="-122"/>
                        <a:ea typeface="仿宋_GB2312" pitchFamily="49" charset="-122"/>
                        <a:cs typeface="Times New Roman"/>
                      </a:endParaRPr>
                    </a:p>
                  </a:txBody>
                  <a:tcPr marL="68580" marR="68580" marT="0" marB="0"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一</a:t>
            </a:r>
            <a:r>
              <a:rPr lang="zh-CN" altLang="zh-CN" sz="2000" b="0" dirty="0" smtClean="0">
                <a:latin typeface="+mn-ea"/>
                <a:ea typeface="+mn-ea"/>
              </a:rPr>
              <a:t>）综合管理类公务员</a:t>
            </a:r>
          </a:p>
        </p:txBody>
      </p:sp>
      <p:sp>
        <p:nvSpPr>
          <p:cNvPr id="32" name="TextBox 31"/>
          <p:cNvSpPr txBox="1"/>
          <p:nvPr/>
        </p:nvSpPr>
        <p:spPr>
          <a:xfrm>
            <a:off x="1403648" y="1491630"/>
            <a:ext cx="6264696" cy="419795"/>
          </a:xfrm>
          <a:prstGeom prst="rect">
            <a:avLst/>
          </a:prstGeom>
          <a:noFill/>
        </p:spPr>
        <p:txBody>
          <a:bodyPr wrap="square" rtlCol="0">
            <a:spAutoFit/>
          </a:bodyPr>
          <a:lstStyle/>
          <a:p>
            <a:pPr indent="408305" algn="just">
              <a:lnSpc>
                <a:spcPts val="3000"/>
              </a:lnSpc>
              <a:spcAft>
                <a:spcPts val="0"/>
              </a:spcAft>
              <a:buFont typeface="Wingdings" pitchFamily="2" charset="2"/>
              <a:buChar char="Ø"/>
            </a:pPr>
            <a:r>
              <a:rPr lang="zh-CN" altLang="en-US" dirty="0" smtClean="0">
                <a:latin typeface="仿宋_GB2312" pitchFamily="49" charset="-122"/>
                <a:ea typeface="仿宋_GB2312" pitchFamily="49" charset="-122"/>
              </a:rPr>
              <a:t>审批权限</a:t>
            </a:r>
            <a:r>
              <a:rPr lang="zh-CN" altLang="zh-CN" dirty="0" smtClean="0">
                <a:latin typeface="仿宋_GB2312" pitchFamily="49" charset="-122"/>
                <a:ea typeface="仿宋_GB2312" pitchFamily="49" charset="-122"/>
              </a:rPr>
              <a:t>：</a:t>
            </a:r>
            <a:endParaRPr lang="zh-CN" altLang="en-US" b="0" dirty="0">
              <a:latin typeface="仿宋_GB2312" pitchFamily="49" charset="-122"/>
              <a:ea typeface="仿宋_GB2312" pitchFamily="49" charset="-122"/>
            </a:endParaRPr>
          </a:p>
        </p:txBody>
      </p:sp>
      <p:grpSp>
        <p:nvGrpSpPr>
          <p:cNvPr id="28" name="组合 27"/>
          <p:cNvGrpSpPr/>
          <p:nvPr/>
        </p:nvGrpSpPr>
        <p:grpSpPr>
          <a:xfrm>
            <a:off x="1835696" y="2067694"/>
            <a:ext cx="6120680" cy="648072"/>
            <a:chOff x="2123728" y="2067694"/>
            <a:chExt cx="6120680" cy="648072"/>
          </a:xfrm>
        </p:grpSpPr>
        <p:sp>
          <p:nvSpPr>
            <p:cNvPr id="10" name="右箭头 9"/>
            <p:cNvSpPr/>
            <p:nvPr/>
          </p:nvSpPr>
          <p:spPr>
            <a:xfrm>
              <a:off x="4283968" y="2067694"/>
              <a:ext cx="936104" cy="648072"/>
            </a:xfrm>
            <a:prstGeom prst="rightArrow">
              <a:avLst/>
            </a:prstGeom>
            <a:gradFill flip="none" rotWithShape="1">
              <a:gsLst>
                <a:gs pos="50000">
                  <a:schemeClr val="bg2">
                    <a:lumMod val="75000"/>
                  </a:schemeClr>
                </a:gs>
                <a:gs pos="100000">
                  <a:schemeClr val="accent1">
                    <a:shade val="30000"/>
                    <a:satMod val="11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123728" y="2211710"/>
              <a:ext cx="1944216" cy="369332"/>
            </a:xfrm>
            <a:prstGeom prst="rect">
              <a:avLst/>
            </a:prstGeom>
            <a:noFill/>
          </p:spPr>
          <p:txBody>
            <a:bodyPr wrap="square" rtlCol="0">
              <a:spAutoFit/>
            </a:bodyPr>
            <a:lstStyle/>
            <a:p>
              <a:r>
                <a:rPr lang="zh-CN" altLang="en-US" dirty="0" smtClean="0"/>
                <a:t>领导职务职数</a:t>
              </a:r>
              <a:endParaRPr lang="zh-CN" altLang="en-US" dirty="0"/>
            </a:p>
          </p:txBody>
        </p:sp>
        <p:sp>
          <p:nvSpPr>
            <p:cNvPr id="14" name="TextBox 13"/>
            <p:cNvSpPr txBox="1"/>
            <p:nvPr/>
          </p:nvSpPr>
          <p:spPr>
            <a:xfrm>
              <a:off x="5652120" y="2202418"/>
              <a:ext cx="2592288" cy="369332"/>
            </a:xfrm>
            <a:prstGeom prst="rect">
              <a:avLst/>
            </a:prstGeom>
            <a:noFill/>
          </p:spPr>
          <p:txBody>
            <a:bodyPr wrap="square" rtlCol="0">
              <a:spAutoFit/>
            </a:bodyPr>
            <a:lstStyle/>
            <a:p>
              <a:r>
                <a:rPr lang="zh-CN" altLang="en-US" dirty="0" smtClean="0"/>
                <a:t>机构编制部门审批</a:t>
              </a:r>
              <a:endParaRPr lang="zh-CN" altLang="en-US" dirty="0"/>
            </a:p>
          </p:txBody>
        </p:sp>
      </p:grpSp>
      <p:grpSp>
        <p:nvGrpSpPr>
          <p:cNvPr id="26" name="组合 25"/>
          <p:cNvGrpSpPr/>
          <p:nvPr/>
        </p:nvGrpSpPr>
        <p:grpSpPr>
          <a:xfrm>
            <a:off x="611560" y="2859782"/>
            <a:ext cx="8136904" cy="1728192"/>
            <a:chOff x="611560" y="2859782"/>
            <a:chExt cx="8136904" cy="1728192"/>
          </a:xfrm>
        </p:grpSpPr>
        <p:sp>
          <p:nvSpPr>
            <p:cNvPr id="15" name="TextBox 14"/>
            <p:cNvSpPr txBox="1"/>
            <p:nvPr/>
          </p:nvSpPr>
          <p:spPr>
            <a:xfrm>
              <a:off x="611560" y="3363838"/>
              <a:ext cx="1151680" cy="646331"/>
            </a:xfrm>
            <a:prstGeom prst="rect">
              <a:avLst/>
            </a:prstGeom>
            <a:noFill/>
          </p:spPr>
          <p:txBody>
            <a:bodyPr wrap="square" rtlCol="0">
              <a:spAutoFit/>
            </a:bodyPr>
            <a:lstStyle/>
            <a:p>
              <a:r>
                <a:rPr lang="zh-CN" altLang="en-US" dirty="0" smtClean="0"/>
                <a:t>  非领导</a:t>
              </a:r>
              <a:endParaRPr lang="en-US" altLang="zh-CN" dirty="0" smtClean="0"/>
            </a:p>
            <a:p>
              <a:r>
                <a:rPr lang="zh-CN" altLang="en-US" dirty="0" smtClean="0"/>
                <a:t>职务职数</a:t>
              </a:r>
              <a:endParaRPr lang="zh-CN" altLang="en-US" dirty="0"/>
            </a:p>
          </p:txBody>
        </p:sp>
        <p:sp>
          <p:nvSpPr>
            <p:cNvPr id="16" name="左大括号 15"/>
            <p:cNvSpPr/>
            <p:nvPr/>
          </p:nvSpPr>
          <p:spPr>
            <a:xfrm>
              <a:off x="1907704" y="2931790"/>
              <a:ext cx="288032" cy="151216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右箭头 16"/>
            <p:cNvSpPr/>
            <p:nvPr/>
          </p:nvSpPr>
          <p:spPr>
            <a:xfrm>
              <a:off x="3024000" y="2880000"/>
              <a:ext cx="187220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0" dirty="0" smtClean="0">
                  <a:latin typeface="宋体" pitchFamily="2" charset="-122"/>
                  <a:ea typeface="宋体" pitchFamily="2" charset="-122"/>
                </a:rPr>
                <a:t>市级机关提出方案</a:t>
              </a:r>
              <a:endParaRPr lang="zh-CN" altLang="en-US" sz="1400" b="0" dirty="0">
                <a:latin typeface="宋体" pitchFamily="2" charset="-122"/>
                <a:ea typeface="宋体" pitchFamily="2" charset="-122"/>
              </a:endParaRPr>
            </a:p>
          </p:txBody>
        </p:sp>
        <p:sp>
          <p:nvSpPr>
            <p:cNvPr id="18" name="右箭头 17"/>
            <p:cNvSpPr/>
            <p:nvPr/>
          </p:nvSpPr>
          <p:spPr>
            <a:xfrm>
              <a:off x="3024000" y="3744000"/>
              <a:ext cx="187220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0" dirty="0" smtClean="0">
                  <a:latin typeface="宋体" pitchFamily="2" charset="-122"/>
                  <a:ea typeface="宋体" pitchFamily="2" charset="-122"/>
                </a:rPr>
                <a:t>县级公务员主管部门提出方案</a:t>
              </a:r>
              <a:endParaRPr lang="zh-CN" altLang="en-US" sz="1400" b="0" dirty="0">
                <a:latin typeface="宋体" pitchFamily="2" charset="-122"/>
                <a:ea typeface="宋体" pitchFamily="2" charset="-122"/>
              </a:endParaRPr>
            </a:p>
          </p:txBody>
        </p:sp>
        <p:sp>
          <p:nvSpPr>
            <p:cNvPr id="19" name="TextBox 18"/>
            <p:cNvSpPr txBox="1"/>
            <p:nvPr/>
          </p:nvSpPr>
          <p:spPr>
            <a:xfrm>
              <a:off x="2195736" y="3003798"/>
              <a:ext cx="576064" cy="523220"/>
            </a:xfrm>
            <a:prstGeom prst="rect">
              <a:avLst/>
            </a:prstGeom>
            <a:noFill/>
          </p:spPr>
          <p:txBody>
            <a:bodyPr wrap="square" rtlCol="0">
              <a:spAutoFit/>
            </a:bodyPr>
            <a:lstStyle/>
            <a:p>
              <a:r>
                <a:rPr lang="zh-CN" altLang="en-US" sz="1400" dirty="0" smtClean="0"/>
                <a:t>市级机关</a:t>
              </a:r>
              <a:endParaRPr lang="zh-CN" altLang="en-US" sz="1400" dirty="0"/>
            </a:p>
          </p:txBody>
        </p:sp>
        <p:sp>
          <p:nvSpPr>
            <p:cNvPr id="21" name="TextBox 20"/>
            <p:cNvSpPr txBox="1"/>
            <p:nvPr/>
          </p:nvSpPr>
          <p:spPr>
            <a:xfrm>
              <a:off x="2196000" y="3867894"/>
              <a:ext cx="576064" cy="523220"/>
            </a:xfrm>
            <a:prstGeom prst="rect">
              <a:avLst/>
            </a:prstGeom>
            <a:noFill/>
          </p:spPr>
          <p:txBody>
            <a:bodyPr wrap="square" rtlCol="0">
              <a:spAutoFit/>
            </a:bodyPr>
            <a:lstStyle/>
            <a:p>
              <a:r>
                <a:rPr lang="zh-CN" altLang="en-US" sz="1400" dirty="0" smtClean="0"/>
                <a:t>县乡机关</a:t>
              </a:r>
              <a:endParaRPr lang="zh-CN" altLang="en-US" sz="1400" dirty="0"/>
            </a:p>
          </p:txBody>
        </p:sp>
        <p:sp>
          <p:nvSpPr>
            <p:cNvPr id="23" name="右箭头 22"/>
            <p:cNvSpPr/>
            <p:nvPr/>
          </p:nvSpPr>
          <p:spPr>
            <a:xfrm>
              <a:off x="5292080" y="2859782"/>
              <a:ext cx="1728192"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0" dirty="0" smtClean="0">
                  <a:latin typeface="宋体" pitchFamily="2" charset="-122"/>
                  <a:ea typeface="宋体" pitchFamily="2" charset="-122"/>
                </a:rPr>
                <a:t>市级公务员主管部门审核</a:t>
              </a:r>
              <a:endParaRPr lang="zh-CN" altLang="en-US" sz="1400" b="0" dirty="0">
                <a:latin typeface="宋体" pitchFamily="2" charset="-122"/>
                <a:ea typeface="宋体" pitchFamily="2" charset="-122"/>
              </a:endParaRPr>
            </a:p>
          </p:txBody>
        </p:sp>
        <p:sp>
          <p:nvSpPr>
            <p:cNvPr id="24" name="TextBox 23"/>
            <p:cNvSpPr txBox="1"/>
            <p:nvPr/>
          </p:nvSpPr>
          <p:spPr>
            <a:xfrm>
              <a:off x="7236296" y="3291830"/>
              <a:ext cx="1512168" cy="923330"/>
            </a:xfrm>
            <a:prstGeom prst="rect">
              <a:avLst/>
            </a:prstGeom>
            <a:noFill/>
          </p:spPr>
          <p:txBody>
            <a:bodyPr wrap="square" rtlCol="0">
              <a:spAutoFit/>
            </a:bodyPr>
            <a:lstStyle/>
            <a:p>
              <a:pPr algn="ctr"/>
              <a:r>
                <a:rPr lang="zh-CN" altLang="en-US" dirty="0" smtClean="0"/>
                <a:t>省级公务员主管部门</a:t>
              </a:r>
              <a:endParaRPr lang="en-US" altLang="zh-CN" dirty="0" smtClean="0"/>
            </a:p>
            <a:p>
              <a:pPr algn="ctr"/>
              <a:r>
                <a:rPr lang="zh-CN" altLang="en-US" dirty="0" smtClean="0"/>
                <a:t>审批</a:t>
              </a:r>
              <a:endParaRPr lang="zh-CN" alt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ppt_x-.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1000" fill="hold"/>
                                        <p:tgtEl>
                                          <p:spTgt spid="26"/>
                                        </p:tgtEl>
                                        <p:attrNameLst>
                                          <p:attrName>ppt_x</p:attrName>
                                        </p:attrNameLst>
                                      </p:cBhvr>
                                      <p:tavLst>
                                        <p:tav tm="0">
                                          <p:val>
                                            <p:strVal val="#ppt_x-.2"/>
                                          </p:val>
                                        </p:tav>
                                        <p:tav tm="100000">
                                          <p:val>
                                            <p:strVal val="#ppt_x"/>
                                          </p:val>
                                        </p:tav>
                                      </p:tavLst>
                                    </p:anim>
                                    <p:anim calcmode="lin" valueType="num">
                                      <p:cBhvr>
                                        <p:cTn id="1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二</a:t>
            </a:r>
            <a:r>
              <a:rPr lang="zh-CN" altLang="zh-CN" sz="2000" b="0" dirty="0" smtClean="0">
                <a:latin typeface="+mn-ea"/>
                <a:ea typeface="+mn-ea"/>
              </a:rPr>
              <a:t>）专业技术类公务员</a:t>
            </a:r>
          </a:p>
        </p:txBody>
      </p:sp>
      <p:sp>
        <p:nvSpPr>
          <p:cNvPr id="32" name="TextBox 31"/>
          <p:cNvSpPr txBox="1"/>
          <p:nvPr/>
        </p:nvSpPr>
        <p:spPr>
          <a:xfrm>
            <a:off x="1403648" y="1635646"/>
            <a:ext cx="6336000" cy="4708981"/>
          </a:xfrm>
          <a:prstGeom prst="rect">
            <a:avLst/>
          </a:prstGeom>
          <a:noFill/>
        </p:spPr>
        <p:txBody>
          <a:bodyPr wrap="square" rtlCol="0">
            <a:spAutoFit/>
          </a:bodyPr>
          <a:lstStyle/>
          <a:p>
            <a:pPr indent="408305" algn="just">
              <a:lnSpc>
                <a:spcPts val="3000"/>
              </a:lnSpc>
              <a:spcAft>
                <a:spcPts val="0"/>
              </a:spcAft>
              <a:buFont typeface="Wingdings" pitchFamily="2" charset="2"/>
              <a:buChar char="Ø"/>
            </a:pPr>
            <a:r>
              <a:rPr lang="zh-CN" altLang="zh-CN" kern="100" dirty="0" smtClean="0">
                <a:latin typeface="仿宋_GB2312" pitchFamily="49" charset="-122"/>
                <a:ea typeface="仿宋_GB2312" pitchFamily="49" charset="-122"/>
                <a:cs typeface="宋体"/>
              </a:rPr>
              <a:t>定义：</a:t>
            </a:r>
            <a:r>
              <a:rPr lang="zh-CN" altLang="zh-CN" b="0" dirty="0" smtClean="0">
                <a:ea typeface="仿宋_GB2312"/>
                <a:cs typeface="宋体"/>
              </a:rPr>
              <a:t>指专门从事专业技术工作，为机关履行职责提供技术支持和保障的公务员</a:t>
            </a:r>
            <a:r>
              <a:rPr lang="zh-CN" altLang="en-US" b="0" dirty="0" smtClean="0">
                <a:ea typeface="仿宋_GB2312"/>
                <a:cs typeface="宋体"/>
              </a:rPr>
              <a:t>。</a:t>
            </a:r>
            <a:endParaRPr lang="zh-CN" altLang="zh-CN" b="0" kern="100" dirty="0" smtClean="0">
              <a:latin typeface="仿宋_GB2312" pitchFamily="49" charset="-122"/>
              <a:ea typeface="仿宋_GB2312" pitchFamily="49" charset="-122"/>
            </a:endParaRPr>
          </a:p>
          <a:p>
            <a:pPr indent="408305" algn="just">
              <a:lnSpc>
                <a:spcPts val="3000"/>
              </a:lnSpc>
              <a:spcAft>
                <a:spcPts val="0"/>
              </a:spcAft>
              <a:buFont typeface="Wingdings" pitchFamily="2" charset="2"/>
              <a:buChar char="Ø"/>
            </a:pPr>
            <a:r>
              <a:rPr lang="zh-CN" altLang="zh-CN" kern="100" dirty="0" smtClean="0">
                <a:latin typeface="仿宋_GB2312" pitchFamily="49" charset="-122"/>
                <a:ea typeface="仿宋_GB2312" pitchFamily="49" charset="-122"/>
                <a:cs typeface="宋体"/>
              </a:rPr>
              <a:t>特点：</a:t>
            </a:r>
            <a:r>
              <a:rPr lang="zh-CN" altLang="zh-CN" b="0" dirty="0" smtClean="0">
                <a:latin typeface="仿宋_GB2312" pitchFamily="49" charset="-122"/>
                <a:ea typeface="仿宋_GB2312" pitchFamily="49" charset="-122"/>
              </a:rPr>
              <a:t>纯技术性</a:t>
            </a:r>
            <a:r>
              <a:rPr lang="zh-CN" altLang="en-US" b="0" dirty="0" smtClean="0">
                <a:latin typeface="仿宋_GB2312" pitchFamily="49" charset="-122"/>
                <a:ea typeface="仿宋_GB2312" pitchFamily="49" charset="-122"/>
              </a:rPr>
              <a:t>、</a:t>
            </a:r>
            <a:r>
              <a:rPr lang="zh-CN" altLang="zh-CN" b="0" dirty="0" smtClean="0">
                <a:latin typeface="仿宋_GB2312" pitchFamily="49" charset="-122"/>
                <a:ea typeface="仿宋_GB2312" pitchFamily="49" charset="-122"/>
              </a:rPr>
              <a:t>低替代性</a:t>
            </a:r>
            <a:r>
              <a:rPr lang="zh-CN" altLang="en-US" b="0" dirty="0" smtClean="0">
                <a:latin typeface="仿宋_GB2312" pitchFamily="49" charset="-122"/>
                <a:ea typeface="仿宋_GB2312" pitchFamily="49" charset="-122"/>
              </a:rPr>
              <a:t>、</a:t>
            </a:r>
            <a:r>
              <a:rPr lang="zh-CN" altLang="zh-CN" b="0" dirty="0" smtClean="0">
                <a:solidFill>
                  <a:srgbClr val="333333"/>
                </a:solidFill>
                <a:latin typeface="仿宋_GB2312" pitchFamily="49" charset="-122"/>
                <a:ea typeface="仿宋_GB2312" pitchFamily="49" charset="-122"/>
                <a:cs typeface="宋体"/>
              </a:rPr>
              <a:t>技术权威性</a:t>
            </a:r>
            <a:r>
              <a:rPr lang="zh-CN" altLang="en-US" b="0" dirty="0" smtClean="0">
                <a:solidFill>
                  <a:srgbClr val="333333"/>
                </a:solidFill>
                <a:latin typeface="仿宋_GB2312" pitchFamily="49" charset="-122"/>
                <a:ea typeface="仿宋_GB2312" pitchFamily="49" charset="-122"/>
                <a:cs typeface="宋体"/>
              </a:rPr>
              <a:t>。</a:t>
            </a:r>
            <a:endParaRPr lang="en-US" altLang="zh-CN" b="0" dirty="0" smtClean="0">
              <a:solidFill>
                <a:srgbClr val="333333"/>
              </a:solidFill>
              <a:latin typeface="仿宋_GB2312" pitchFamily="49" charset="-122"/>
              <a:ea typeface="仿宋_GB2312" pitchFamily="49" charset="-122"/>
              <a:cs typeface="宋体"/>
            </a:endParaRPr>
          </a:p>
          <a:p>
            <a:pPr indent="408305" algn="just">
              <a:lnSpc>
                <a:spcPts val="3000"/>
              </a:lnSpc>
              <a:spcAft>
                <a:spcPts val="0"/>
              </a:spcAft>
              <a:buFont typeface="Wingdings" pitchFamily="2" charset="2"/>
              <a:buChar char="Ø"/>
            </a:pPr>
            <a:r>
              <a:rPr lang="zh-CN" altLang="zh-CN" kern="100" dirty="0" smtClean="0">
                <a:latin typeface="仿宋_GB2312" pitchFamily="49" charset="-122"/>
                <a:ea typeface="仿宋_GB2312" pitchFamily="49" charset="-122"/>
                <a:cs typeface="宋体"/>
              </a:rPr>
              <a:t>职位设置：</a:t>
            </a:r>
            <a:r>
              <a:rPr lang="zh-CN" altLang="zh-CN" b="0" dirty="0" smtClean="0">
                <a:latin typeface="仿宋_GB2312" pitchFamily="49" charset="-122"/>
                <a:ea typeface="仿宋_GB2312" pitchFamily="49" charset="-122"/>
              </a:rPr>
              <a:t>根据工作性质、专业特点和管理需要，在以专业技术工作为主要职责的机关内设机构或者岗位设置。具体由机关依照职能、编制和职位设置范围等，制定本机关专业技术类公务员职位设置方案，确定具体工作职责和任职资格条件。</a:t>
            </a:r>
          </a:p>
          <a:p>
            <a:pPr indent="408305" algn="just">
              <a:lnSpc>
                <a:spcPts val="3000"/>
              </a:lnSpc>
              <a:spcAft>
                <a:spcPts val="0"/>
              </a:spcAft>
              <a:buFont typeface="Wingdings" pitchFamily="2" charset="2"/>
              <a:buChar char="Ø"/>
            </a:pPr>
            <a:endParaRPr lang="en-US" altLang="zh-CN" b="0" kern="100" dirty="0" smtClean="0">
              <a:latin typeface="仿宋_GB2312" pitchFamily="49" charset="-122"/>
              <a:ea typeface="仿宋_GB2312" pitchFamily="49" charset="-122"/>
              <a:cs typeface="宋体"/>
            </a:endParaRPr>
          </a:p>
          <a:p>
            <a:pPr indent="408305" algn="just">
              <a:lnSpc>
                <a:spcPts val="3000"/>
              </a:lnSpc>
              <a:spcAft>
                <a:spcPts val="0"/>
              </a:spcAft>
            </a:pPr>
            <a:endParaRPr lang="zh-CN" altLang="zh-CN" b="0" kern="100" dirty="0" smtClean="0">
              <a:latin typeface="仿宋_GB2312" pitchFamily="49" charset="-122"/>
              <a:ea typeface="仿宋_GB2312" pitchFamily="49" charset="-122"/>
            </a:endParaRPr>
          </a:p>
          <a:p>
            <a:pPr indent="408305" algn="just">
              <a:lnSpc>
                <a:spcPts val="3000"/>
              </a:lnSpc>
              <a:spcAft>
                <a:spcPts val="0"/>
              </a:spcAft>
              <a:buFont typeface="Wingdings" pitchFamily="2" charset="2"/>
              <a:buChar char="Ø"/>
            </a:pPr>
            <a:endParaRPr lang="zh-CN" altLang="zh-CN" sz="1100" b="0" kern="100" dirty="0" smtClean="0">
              <a:latin typeface="Calibri"/>
              <a:ea typeface="宋体"/>
            </a:endParaRPr>
          </a:p>
          <a:p>
            <a:pPr>
              <a:lnSpc>
                <a:spcPts val="3000"/>
              </a:lnSpc>
            </a:pP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1043608" y="1419622"/>
          <a:ext cx="7128792"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843558"/>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二</a:t>
            </a:r>
            <a:r>
              <a:rPr lang="zh-CN" altLang="zh-CN" sz="2000" b="0" dirty="0" smtClean="0">
                <a:latin typeface="+mn-ea"/>
                <a:ea typeface="+mn-ea"/>
              </a:rPr>
              <a:t>）专业技术类公务员</a:t>
            </a:r>
          </a:p>
        </p:txBody>
      </p:sp>
      <p:sp>
        <p:nvSpPr>
          <p:cNvPr id="32" name="TextBox 31"/>
          <p:cNvSpPr txBox="1"/>
          <p:nvPr/>
        </p:nvSpPr>
        <p:spPr>
          <a:xfrm>
            <a:off x="1331640" y="1275606"/>
            <a:ext cx="2736304" cy="477054"/>
          </a:xfrm>
          <a:prstGeom prst="rect">
            <a:avLst/>
          </a:prstGeom>
          <a:noFill/>
        </p:spPr>
        <p:txBody>
          <a:bodyPr wrap="square" rtlCol="0">
            <a:spAutoFit/>
          </a:bodyPr>
          <a:lstStyle/>
          <a:p>
            <a:pPr indent="408305" algn="just">
              <a:lnSpc>
                <a:spcPts val="3000"/>
              </a:lnSpc>
              <a:spcAft>
                <a:spcPts val="0"/>
              </a:spcAft>
              <a:buFont typeface="Wingdings" pitchFamily="2" charset="2"/>
              <a:buChar char="Ø"/>
            </a:pPr>
            <a:r>
              <a:rPr lang="zh-CN" altLang="en-US" kern="100" dirty="0" smtClean="0">
                <a:latin typeface="仿宋_GB2312" pitchFamily="49" charset="-122"/>
                <a:ea typeface="仿宋_GB2312" pitchFamily="49" charset="-122"/>
                <a:cs typeface="宋体"/>
              </a:rPr>
              <a:t>职务与级别</a:t>
            </a:r>
            <a:r>
              <a:rPr lang="zh-CN" altLang="en-US" sz="900" kern="100" dirty="0" smtClean="0">
                <a:latin typeface="仿宋_GB2312" pitchFamily="49" charset="-122"/>
                <a:ea typeface="仿宋_GB2312" pitchFamily="49" charset="-122"/>
                <a:cs typeface="宋体"/>
              </a:rPr>
              <a:t>（</a:t>
            </a:r>
            <a:r>
              <a:rPr lang="en-US" altLang="zh-CN" sz="900" kern="100" dirty="0" smtClean="0">
                <a:latin typeface="仿宋_GB2312" pitchFamily="49" charset="-122"/>
                <a:ea typeface="仿宋_GB2312" pitchFamily="49" charset="-122"/>
                <a:cs typeface="宋体"/>
              </a:rPr>
              <a:t>11</a:t>
            </a:r>
            <a:r>
              <a:rPr lang="zh-CN" altLang="en-US" sz="900" kern="100" dirty="0" smtClean="0">
                <a:latin typeface="仿宋_GB2312" pitchFamily="49" charset="-122"/>
                <a:ea typeface="仿宋_GB2312" pitchFamily="49" charset="-122"/>
                <a:cs typeface="宋体"/>
              </a:rPr>
              <a:t>个层次）</a:t>
            </a: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二</a:t>
            </a:r>
            <a:r>
              <a:rPr lang="zh-CN" altLang="zh-CN" sz="2000" b="0" dirty="0" smtClean="0">
                <a:latin typeface="+mn-ea"/>
                <a:ea typeface="+mn-ea"/>
              </a:rPr>
              <a:t>）专业技术类公务员</a:t>
            </a:r>
          </a:p>
        </p:txBody>
      </p:sp>
      <p:graphicFrame>
        <p:nvGraphicFramePr>
          <p:cNvPr id="11" name="表格 10"/>
          <p:cNvGraphicFramePr>
            <a:graphicFrameLocks noGrp="1"/>
          </p:cNvGraphicFramePr>
          <p:nvPr/>
        </p:nvGraphicFramePr>
        <p:xfrm>
          <a:off x="827584" y="1563638"/>
          <a:ext cx="7416824" cy="3312366"/>
        </p:xfrm>
        <a:graphic>
          <a:graphicData uri="http://schemas.openxmlformats.org/drawingml/2006/table">
            <a:tbl>
              <a:tblPr firstRow="1" bandRow="1">
                <a:tableStyleId>{F5AB1C69-6EDB-4FF4-983F-18BD219EF322}</a:tableStyleId>
              </a:tblPr>
              <a:tblGrid>
                <a:gridCol w="2225047"/>
                <a:gridCol w="1483365"/>
                <a:gridCol w="2299215"/>
                <a:gridCol w="1409197"/>
              </a:tblGrid>
              <a:tr h="461518">
                <a:tc>
                  <a:txBody>
                    <a:bodyPr/>
                    <a:lstStyle/>
                    <a:p>
                      <a:pPr algn="ctr">
                        <a:lnSpc>
                          <a:spcPts val="3000"/>
                        </a:lnSpc>
                        <a:spcAft>
                          <a:spcPts val="0"/>
                        </a:spcAft>
                      </a:pPr>
                      <a:r>
                        <a:rPr lang="zh-CN" sz="1400" kern="100" dirty="0">
                          <a:latin typeface="仿宋_GB2312" pitchFamily="49" charset="-122"/>
                          <a:ea typeface="仿宋_GB2312" pitchFamily="49" charset="-122"/>
                        </a:rPr>
                        <a:t>专业技术类公务员职务</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rPr>
                        <a:t>对应级别</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rPr>
                        <a:t>专业技术类公务员职务</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a:latin typeface="仿宋_GB2312" pitchFamily="49" charset="-122"/>
                          <a:ea typeface="仿宋_GB2312" pitchFamily="49" charset="-122"/>
                        </a:rPr>
                        <a:t>对应级别</a:t>
                      </a:r>
                      <a:endParaRPr lang="zh-CN" sz="1400" kern="10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zh-CN" sz="1400" kern="100">
                          <a:latin typeface="仿宋_GB2312" pitchFamily="49" charset="-122"/>
                          <a:ea typeface="仿宋_GB2312" pitchFamily="49" charset="-122"/>
                        </a:rPr>
                        <a:t>一级总监</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rPr>
                        <a:t>8-13</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rPr>
                        <a:t>二级总监</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rPr>
                        <a:t>10-15</a:t>
                      </a:r>
                      <a:endParaRPr lang="zh-CN" sz="1400" kern="10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zh-CN" sz="1400" kern="100">
                          <a:latin typeface="仿宋_GB2312" pitchFamily="49" charset="-122"/>
                          <a:ea typeface="仿宋_GB2312" pitchFamily="49" charset="-122"/>
                        </a:rPr>
                        <a:t>一级高级主管</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rPr>
                        <a:t>11-17</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rPr>
                        <a:t>二级高级主管</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rPr>
                        <a:t>12-18</a:t>
                      </a:r>
                      <a:endParaRPr lang="zh-CN" sz="1400" kern="100" dirty="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zh-CN" sz="1400" kern="100">
                          <a:latin typeface="仿宋_GB2312" pitchFamily="49" charset="-122"/>
                          <a:ea typeface="仿宋_GB2312" pitchFamily="49" charset="-122"/>
                        </a:rPr>
                        <a:t>三级高级主管</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rPr>
                        <a:t>13-19</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rPr>
                        <a:t>四级高级主管</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rPr>
                        <a:t>14-20</a:t>
                      </a:r>
                      <a:endParaRPr lang="zh-CN" sz="1400" kern="100" dirty="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zh-CN" sz="1400" kern="100">
                          <a:latin typeface="仿宋_GB2312" pitchFamily="49" charset="-122"/>
                          <a:ea typeface="仿宋_GB2312" pitchFamily="49" charset="-122"/>
                        </a:rPr>
                        <a:t>一级主管</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smtClean="0">
                          <a:latin typeface="仿宋_GB2312" pitchFamily="49" charset="-122"/>
                          <a:ea typeface="仿宋_GB2312" pitchFamily="49" charset="-122"/>
                        </a:rPr>
                        <a:t>15-21</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a:latin typeface="仿宋_GB2312" pitchFamily="49" charset="-122"/>
                          <a:ea typeface="仿宋_GB2312" pitchFamily="49" charset="-122"/>
                        </a:rPr>
                        <a:t>二级主管</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rPr>
                        <a:t>16-22</a:t>
                      </a:r>
                      <a:endParaRPr lang="zh-CN" sz="1400" kern="100" dirty="0">
                        <a:latin typeface="仿宋_GB2312" pitchFamily="49" charset="-122"/>
                        <a:ea typeface="仿宋_GB2312" pitchFamily="49" charset="-122"/>
                        <a:cs typeface="Times New Roman"/>
                      </a:endParaRPr>
                    </a:p>
                  </a:txBody>
                  <a:tcPr marL="68580" marR="68580" marT="0" marB="0" anchor="ctr"/>
                </a:tc>
              </a:tr>
              <a:tr h="543258">
                <a:tc>
                  <a:txBody>
                    <a:bodyPr/>
                    <a:lstStyle/>
                    <a:p>
                      <a:pPr algn="ctr">
                        <a:lnSpc>
                          <a:spcPts val="3000"/>
                        </a:lnSpc>
                        <a:spcAft>
                          <a:spcPts val="0"/>
                        </a:spcAft>
                      </a:pPr>
                      <a:r>
                        <a:rPr lang="zh-CN" sz="1400" kern="100">
                          <a:latin typeface="仿宋_GB2312" pitchFamily="49" charset="-122"/>
                          <a:ea typeface="仿宋_GB2312" pitchFamily="49" charset="-122"/>
                        </a:rPr>
                        <a:t>三级主管</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rPr>
                        <a:t>17-23</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a:latin typeface="仿宋_GB2312" pitchFamily="49" charset="-122"/>
                          <a:ea typeface="仿宋_GB2312" pitchFamily="49" charset="-122"/>
                        </a:rPr>
                        <a:t>四级主管</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rPr>
                        <a:t>18-24</a:t>
                      </a:r>
                      <a:endParaRPr lang="zh-CN" sz="1400" kern="100" dirty="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zh-CN" sz="1400" kern="100">
                          <a:latin typeface="仿宋_GB2312" pitchFamily="49" charset="-122"/>
                          <a:ea typeface="仿宋_GB2312" pitchFamily="49" charset="-122"/>
                        </a:rPr>
                        <a:t>专业技术员</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rPr>
                        <a:t>18-26</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rPr>
                        <a:t>—</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rPr>
                        <a:t>—</a:t>
                      </a:r>
                      <a:endParaRPr lang="zh-CN" sz="1400" kern="100" dirty="0">
                        <a:latin typeface="仿宋_GB2312" pitchFamily="49" charset="-122"/>
                        <a:ea typeface="仿宋_GB2312" pitchFamily="49" charset="-122"/>
                        <a:cs typeface="Times New Roman"/>
                      </a:endParaRPr>
                    </a:p>
                  </a:txBody>
                  <a:tcPr marL="68580" marR="68580" marT="0" marB="0"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321a0f3jw1f5x6vzut87j21jk1bc4et.jpg"/>
          <p:cNvPicPr>
            <a:picLocks noChangeAspect="1"/>
          </p:cNvPicPr>
          <p:nvPr/>
        </p:nvPicPr>
        <p:blipFill>
          <a:blip r:embed="rId3" cstate="print"/>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二</a:t>
            </a:r>
            <a:r>
              <a:rPr lang="zh-CN" altLang="zh-CN" sz="2000" b="0" dirty="0" smtClean="0">
                <a:latin typeface="+mn-ea"/>
                <a:ea typeface="+mn-ea"/>
              </a:rPr>
              <a:t>）专业技术类公务员</a:t>
            </a:r>
          </a:p>
        </p:txBody>
      </p:sp>
      <p:sp>
        <p:nvSpPr>
          <p:cNvPr id="32" name="TextBox 31"/>
          <p:cNvSpPr txBox="1"/>
          <p:nvPr/>
        </p:nvSpPr>
        <p:spPr>
          <a:xfrm>
            <a:off x="1403648" y="1491630"/>
            <a:ext cx="6264696" cy="419795"/>
          </a:xfrm>
          <a:prstGeom prst="rect">
            <a:avLst/>
          </a:prstGeom>
          <a:noFill/>
        </p:spPr>
        <p:txBody>
          <a:bodyPr wrap="square" rtlCol="0">
            <a:spAutoFit/>
          </a:bodyPr>
          <a:lstStyle/>
          <a:p>
            <a:pPr indent="408305" algn="just">
              <a:lnSpc>
                <a:spcPts val="3000"/>
              </a:lnSpc>
              <a:spcAft>
                <a:spcPts val="0"/>
              </a:spcAft>
              <a:buFont typeface="Wingdings" pitchFamily="2" charset="2"/>
              <a:buChar char="Ø"/>
            </a:pPr>
            <a:r>
              <a:rPr lang="zh-CN" altLang="en-US" dirty="0" smtClean="0">
                <a:latin typeface="仿宋_GB2312" pitchFamily="49" charset="-122"/>
                <a:ea typeface="仿宋_GB2312" pitchFamily="49" charset="-122"/>
              </a:rPr>
              <a:t>审批权限</a:t>
            </a:r>
            <a:r>
              <a:rPr lang="zh-CN" altLang="zh-CN" dirty="0" smtClean="0">
                <a:latin typeface="仿宋_GB2312" pitchFamily="49" charset="-122"/>
                <a:ea typeface="仿宋_GB2312" pitchFamily="49" charset="-122"/>
              </a:rPr>
              <a:t>：</a:t>
            </a:r>
            <a:endParaRPr lang="zh-CN" altLang="en-US" b="0" dirty="0">
              <a:latin typeface="仿宋_GB2312" pitchFamily="49" charset="-122"/>
              <a:ea typeface="仿宋_GB2312" pitchFamily="49" charset="-122"/>
            </a:endParaRPr>
          </a:p>
        </p:txBody>
      </p:sp>
      <p:grpSp>
        <p:nvGrpSpPr>
          <p:cNvPr id="27" name="组合 26"/>
          <p:cNvGrpSpPr/>
          <p:nvPr/>
        </p:nvGrpSpPr>
        <p:grpSpPr>
          <a:xfrm>
            <a:off x="755576" y="2355726"/>
            <a:ext cx="7560840" cy="923330"/>
            <a:chOff x="755576" y="2355726"/>
            <a:chExt cx="7560840" cy="923330"/>
          </a:xfrm>
        </p:grpSpPr>
        <p:sp>
          <p:nvSpPr>
            <p:cNvPr id="15" name="TextBox 14"/>
            <p:cNvSpPr txBox="1"/>
            <p:nvPr/>
          </p:nvSpPr>
          <p:spPr>
            <a:xfrm>
              <a:off x="755576" y="2355726"/>
              <a:ext cx="1440160" cy="923330"/>
            </a:xfrm>
            <a:prstGeom prst="rect">
              <a:avLst/>
            </a:prstGeom>
            <a:noFill/>
          </p:spPr>
          <p:txBody>
            <a:bodyPr wrap="square" rtlCol="0">
              <a:spAutoFit/>
            </a:bodyPr>
            <a:lstStyle/>
            <a:p>
              <a:r>
                <a:rPr lang="zh-CN" altLang="en-US" dirty="0" smtClean="0"/>
                <a:t>  省级以下</a:t>
              </a:r>
              <a:endParaRPr lang="en-US" altLang="zh-CN" dirty="0" smtClean="0"/>
            </a:p>
            <a:p>
              <a:r>
                <a:rPr lang="zh-CN" altLang="en-US" dirty="0" smtClean="0"/>
                <a:t>机关及直属</a:t>
              </a:r>
              <a:endParaRPr lang="en-US" altLang="zh-CN" dirty="0" smtClean="0"/>
            </a:p>
            <a:p>
              <a:r>
                <a:rPr lang="en-US" altLang="zh-CN" dirty="0" smtClean="0"/>
                <a:t>     </a:t>
              </a:r>
              <a:r>
                <a:rPr lang="zh-CN" altLang="en-US" dirty="0" smtClean="0"/>
                <a:t>机构</a:t>
              </a:r>
              <a:endParaRPr lang="zh-CN" altLang="en-US" dirty="0"/>
            </a:p>
          </p:txBody>
        </p:sp>
        <p:sp>
          <p:nvSpPr>
            <p:cNvPr id="24" name="TextBox 23"/>
            <p:cNvSpPr txBox="1"/>
            <p:nvPr/>
          </p:nvSpPr>
          <p:spPr>
            <a:xfrm>
              <a:off x="3707904" y="2355726"/>
              <a:ext cx="1368000" cy="923330"/>
            </a:xfrm>
            <a:prstGeom prst="rect">
              <a:avLst/>
            </a:prstGeom>
            <a:noFill/>
          </p:spPr>
          <p:txBody>
            <a:bodyPr wrap="square" rtlCol="0">
              <a:spAutoFit/>
            </a:bodyPr>
            <a:lstStyle/>
            <a:p>
              <a:r>
                <a:rPr lang="zh-CN" altLang="en-US" dirty="0" smtClean="0"/>
                <a:t>省级公务员  </a:t>
              </a:r>
              <a:endParaRPr lang="en-US" altLang="zh-CN" dirty="0" smtClean="0"/>
            </a:p>
            <a:p>
              <a:r>
                <a:rPr lang="en-US" altLang="zh-CN" dirty="0" smtClean="0"/>
                <a:t>  </a:t>
              </a:r>
              <a:r>
                <a:rPr lang="zh-CN" altLang="en-US" dirty="0" smtClean="0"/>
                <a:t>主管部门</a:t>
              </a:r>
              <a:endParaRPr lang="en-US" altLang="zh-CN" dirty="0" smtClean="0"/>
            </a:p>
            <a:p>
              <a:r>
                <a:rPr lang="en-US" altLang="zh-CN" dirty="0" smtClean="0"/>
                <a:t>      </a:t>
              </a:r>
              <a:r>
                <a:rPr lang="zh-CN" altLang="en-US" dirty="0" smtClean="0"/>
                <a:t>审批</a:t>
              </a:r>
              <a:endParaRPr lang="zh-CN" altLang="en-US" dirty="0"/>
            </a:p>
          </p:txBody>
        </p:sp>
        <p:sp>
          <p:nvSpPr>
            <p:cNvPr id="22" name="右箭头 21"/>
            <p:cNvSpPr/>
            <p:nvPr/>
          </p:nvSpPr>
          <p:spPr>
            <a:xfrm>
              <a:off x="2340000" y="2484000"/>
              <a:ext cx="936104" cy="648072"/>
            </a:xfrm>
            <a:prstGeom prst="rightArrow">
              <a:avLst/>
            </a:prstGeom>
            <a:gradFill flip="none" rotWithShape="1">
              <a:gsLst>
                <a:gs pos="50000">
                  <a:schemeClr val="bg2">
                    <a:lumMod val="75000"/>
                  </a:schemeClr>
                </a:gs>
                <a:gs pos="100000">
                  <a:schemeClr val="accent1">
                    <a:shade val="30000"/>
                    <a:satMod val="11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5436096" y="2484000"/>
              <a:ext cx="936104" cy="648072"/>
            </a:xfrm>
            <a:prstGeom prst="rightArrow">
              <a:avLst/>
            </a:prstGeom>
            <a:gradFill flip="none" rotWithShape="1">
              <a:gsLst>
                <a:gs pos="50000">
                  <a:schemeClr val="bg2">
                    <a:lumMod val="75000"/>
                  </a:schemeClr>
                </a:gs>
                <a:gs pos="100000">
                  <a:schemeClr val="accent1">
                    <a:shade val="30000"/>
                    <a:satMod val="11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6804248" y="2355726"/>
              <a:ext cx="1512168" cy="923330"/>
            </a:xfrm>
            <a:prstGeom prst="rect">
              <a:avLst/>
            </a:prstGeom>
            <a:noFill/>
          </p:spPr>
          <p:txBody>
            <a:bodyPr wrap="square" rtlCol="0">
              <a:spAutoFit/>
            </a:bodyPr>
            <a:lstStyle/>
            <a:p>
              <a:r>
                <a:rPr lang="zh-CN" altLang="en-US" dirty="0" smtClean="0"/>
                <a:t>中央公务员</a:t>
              </a:r>
              <a:endParaRPr lang="en-US" altLang="zh-CN" dirty="0" smtClean="0"/>
            </a:p>
            <a:p>
              <a:r>
                <a:rPr lang="en-US" altLang="zh-CN" dirty="0" smtClean="0"/>
                <a:t>  </a:t>
              </a:r>
              <a:r>
                <a:rPr lang="zh-CN" altLang="en-US" dirty="0" smtClean="0"/>
                <a:t>主管部门</a:t>
              </a:r>
              <a:endParaRPr lang="en-US" altLang="zh-CN" dirty="0" smtClean="0"/>
            </a:p>
            <a:p>
              <a:r>
                <a:rPr lang="zh-CN" altLang="en-US" dirty="0" smtClean="0"/>
                <a:t>      备案</a:t>
              </a:r>
              <a:endParaRPr lang="zh-CN" alt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三</a:t>
            </a:r>
            <a:r>
              <a:rPr lang="zh-CN" altLang="zh-CN" sz="2000" b="0" dirty="0" smtClean="0">
                <a:latin typeface="+mn-ea"/>
                <a:ea typeface="+mn-ea"/>
              </a:rPr>
              <a:t>）行政执法类公务员</a:t>
            </a:r>
          </a:p>
        </p:txBody>
      </p:sp>
      <p:sp>
        <p:nvSpPr>
          <p:cNvPr id="32" name="TextBox 31"/>
          <p:cNvSpPr txBox="1"/>
          <p:nvPr/>
        </p:nvSpPr>
        <p:spPr>
          <a:xfrm>
            <a:off x="1403648" y="1514700"/>
            <a:ext cx="6552728" cy="3628800"/>
          </a:xfrm>
          <a:prstGeom prst="rect">
            <a:avLst/>
          </a:prstGeom>
          <a:noFill/>
        </p:spPr>
        <p:txBody>
          <a:bodyPr wrap="square" rtlCol="0">
            <a:spAutoFit/>
          </a:bodyPr>
          <a:lstStyle/>
          <a:p>
            <a:pPr indent="408305" algn="just">
              <a:lnSpc>
                <a:spcPts val="3000"/>
              </a:lnSpc>
              <a:spcAft>
                <a:spcPts val="0"/>
              </a:spcAft>
              <a:buFont typeface="Wingdings" pitchFamily="2" charset="2"/>
              <a:buChar char="Ø"/>
            </a:pPr>
            <a:r>
              <a:rPr lang="zh-CN" altLang="zh-CN" kern="100" dirty="0" smtClean="0">
                <a:latin typeface="仿宋_GB2312" pitchFamily="49" charset="-122"/>
                <a:ea typeface="仿宋_GB2312" pitchFamily="49" charset="-122"/>
                <a:cs typeface="宋体"/>
              </a:rPr>
              <a:t>定义：</a:t>
            </a:r>
            <a:r>
              <a:rPr lang="zh-CN" altLang="zh-CN" b="0" dirty="0" smtClean="0">
                <a:latin typeface="仿宋_GB2312" pitchFamily="49" charset="-122"/>
                <a:ea typeface="仿宋_GB2312" pitchFamily="49" charset="-122"/>
              </a:rPr>
              <a:t>指依照法律、法规对行政相对人直接履行行政许可、行政处罚、行政强制、行政征收、行政收费、行政检查等执法职责的公务员。 </a:t>
            </a:r>
            <a:endParaRPr lang="zh-CN" altLang="zh-CN" b="0" kern="100" dirty="0" smtClean="0">
              <a:latin typeface="仿宋_GB2312" pitchFamily="49" charset="-122"/>
              <a:ea typeface="仿宋_GB2312" pitchFamily="49" charset="-122"/>
            </a:endParaRPr>
          </a:p>
          <a:p>
            <a:pPr indent="408305" algn="just">
              <a:lnSpc>
                <a:spcPts val="3000"/>
              </a:lnSpc>
              <a:spcAft>
                <a:spcPts val="0"/>
              </a:spcAft>
              <a:buFont typeface="Wingdings" pitchFamily="2" charset="2"/>
              <a:buChar char="Ø"/>
            </a:pPr>
            <a:r>
              <a:rPr lang="zh-CN" altLang="zh-CN" kern="100" dirty="0" smtClean="0">
                <a:latin typeface="仿宋_GB2312" pitchFamily="49" charset="-122"/>
                <a:ea typeface="仿宋_GB2312" pitchFamily="49" charset="-122"/>
                <a:cs typeface="宋体"/>
              </a:rPr>
              <a:t>特点：</a:t>
            </a:r>
            <a:r>
              <a:rPr lang="zh-CN" altLang="zh-CN" b="0" dirty="0" smtClean="0">
                <a:latin typeface="仿宋_GB2312" pitchFamily="49" charset="-122"/>
                <a:ea typeface="仿宋_GB2312" pitchFamily="49" charset="-122"/>
              </a:rPr>
              <a:t>执行性、强制性、无解释权、无裁定权。</a:t>
            </a:r>
            <a:endParaRPr lang="en-US" altLang="zh-CN" b="0" dirty="0" smtClean="0">
              <a:latin typeface="仿宋_GB2312" pitchFamily="49" charset="-122"/>
              <a:ea typeface="仿宋_GB2312" pitchFamily="49" charset="-122"/>
            </a:endParaRPr>
          </a:p>
          <a:p>
            <a:pPr indent="408305" algn="just">
              <a:lnSpc>
                <a:spcPts val="3000"/>
              </a:lnSpc>
              <a:spcAft>
                <a:spcPts val="0"/>
              </a:spcAft>
              <a:buFont typeface="Wingdings" pitchFamily="2" charset="2"/>
              <a:buChar char="Ø"/>
            </a:pPr>
            <a:r>
              <a:rPr lang="zh-CN" altLang="zh-CN" kern="100" dirty="0" smtClean="0">
                <a:latin typeface="Calibri"/>
                <a:ea typeface="仿宋_GB2312"/>
                <a:cs typeface="宋体"/>
              </a:rPr>
              <a:t>职位设置：</a:t>
            </a:r>
            <a:r>
              <a:rPr lang="zh-CN" altLang="zh-CN" b="0" kern="100" dirty="0" smtClean="0">
                <a:latin typeface="Calibri"/>
                <a:ea typeface="仿宋_GB2312"/>
                <a:cs typeface="宋体"/>
              </a:rPr>
              <a:t>根据工作性质、执法职能和管理需要，在以行政执法工作为主要职责的机关或者内设机构设置。</a:t>
            </a:r>
            <a:r>
              <a:rPr lang="zh-CN" altLang="zh-CN" b="0" kern="100" dirty="0" smtClean="0">
                <a:latin typeface="Calibri"/>
                <a:ea typeface="仿宋_GB2312"/>
                <a:cs typeface="Times New Roman"/>
              </a:rPr>
              <a:t>具体由</a:t>
            </a:r>
            <a:r>
              <a:rPr lang="zh-CN" altLang="zh-CN" b="0" kern="100" dirty="0" smtClean="0">
                <a:latin typeface="Calibri"/>
                <a:ea typeface="仿宋_GB2312"/>
                <a:cs typeface="宋体"/>
              </a:rPr>
              <a:t>机关依照职能、编制和职位设置范围等，制定本机关行政执法类公务员职位设置方案，确定具体工作职责和任职资格条件。</a:t>
            </a:r>
            <a:endParaRPr lang="zh-CN" altLang="zh-CN" sz="1100" b="0" kern="100" dirty="0" smtClean="0">
              <a:latin typeface="Calibri"/>
              <a:ea typeface="宋体"/>
            </a:endParaRPr>
          </a:p>
          <a:p>
            <a:pPr indent="408305" algn="just">
              <a:lnSpc>
                <a:spcPts val="3000"/>
              </a:lnSpc>
              <a:spcAft>
                <a:spcPts val="0"/>
              </a:spcAft>
              <a:buFont typeface="Wingdings" pitchFamily="2" charset="2"/>
              <a:buChar char="Ø"/>
            </a:pPr>
            <a:endParaRPr lang="en-US" altLang="zh-CN" b="0" kern="100" dirty="0" smtClean="0">
              <a:latin typeface="仿宋_GB2312" pitchFamily="49" charset="-122"/>
              <a:ea typeface="仿宋_GB2312" pitchFamily="49" charset="-122"/>
              <a:cs typeface="宋体"/>
            </a:endParaRPr>
          </a:p>
          <a:p>
            <a:pPr indent="408305" algn="just">
              <a:lnSpc>
                <a:spcPts val="3000"/>
              </a:lnSpc>
              <a:spcAft>
                <a:spcPts val="0"/>
              </a:spcAft>
            </a:pPr>
            <a:endParaRPr lang="zh-CN" altLang="zh-CN" b="0" kern="100" dirty="0" smtClean="0">
              <a:latin typeface="仿宋_GB2312" pitchFamily="49" charset="-122"/>
              <a:ea typeface="仿宋_GB2312" pitchFamily="49" charset="-122"/>
            </a:endParaRPr>
          </a:p>
          <a:p>
            <a:pPr indent="408305" algn="just">
              <a:lnSpc>
                <a:spcPts val="3000"/>
              </a:lnSpc>
              <a:spcAft>
                <a:spcPts val="0"/>
              </a:spcAft>
              <a:buFont typeface="Wingdings" pitchFamily="2" charset="2"/>
              <a:buChar char="Ø"/>
            </a:pPr>
            <a:endParaRPr lang="zh-CN" altLang="zh-CN" sz="1100" b="0" kern="100" dirty="0" smtClean="0">
              <a:latin typeface="Calibri"/>
              <a:ea typeface="宋体"/>
            </a:endParaRPr>
          </a:p>
          <a:p>
            <a:pPr>
              <a:lnSpc>
                <a:spcPts val="3000"/>
              </a:lnSpc>
            </a:pP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示 8"/>
          <p:cNvGraphicFramePr/>
          <p:nvPr/>
        </p:nvGraphicFramePr>
        <p:xfrm>
          <a:off x="1259632" y="1635646"/>
          <a:ext cx="7056784"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三</a:t>
            </a:r>
            <a:r>
              <a:rPr lang="zh-CN" altLang="zh-CN" sz="2000" b="0" dirty="0" smtClean="0">
                <a:latin typeface="+mn-ea"/>
                <a:ea typeface="+mn-ea"/>
              </a:rPr>
              <a:t>）行政执法类公务员</a:t>
            </a:r>
          </a:p>
        </p:txBody>
      </p:sp>
      <p:sp>
        <p:nvSpPr>
          <p:cNvPr id="32" name="TextBox 31"/>
          <p:cNvSpPr txBox="1"/>
          <p:nvPr/>
        </p:nvSpPr>
        <p:spPr>
          <a:xfrm>
            <a:off x="1403648" y="1514700"/>
            <a:ext cx="2448272" cy="861774"/>
          </a:xfrm>
          <a:prstGeom prst="rect">
            <a:avLst/>
          </a:prstGeom>
          <a:noFill/>
        </p:spPr>
        <p:txBody>
          <a:bodyPr wrap="square" rtlCol="0">
            <a:spAutoFit/>
          </a:bodyPr>
          <a:lstStyle/>
          <a:p>
            <a:pPr lvl="0" indent="408305" algn="just">
              <a:lnSpc>
                <a:spcPts val="3000"/>
              </a:lnSpc>
              <a:spcAft>
                <a:spcPts val="0"/>
              </a:spcAft>
              <a:buFont typeface="Wingdings" pitchFamily="2" charset="2"/>
              <a:buChar char="Ø"/>
            </a:pPr>
            <a:r>
              <a:rPr lang="zh-CN" altLang="en-US" kern="100" dirty="0" smtClean="0">
                <a:latin typeface="仿宋_GB2312" pitchFamily="49" charset="-122"/>
                <a:ea typeface="仿宋_GB2312" pitchFamily="49" charset="-122"/>
                <a:cs typeface="宋体"/>
              </a:rPr>
              <a:t>职务与级别</a:t>
            </a:r>
            <a:r>
              <a:rPr lang="zh-CN" altLang="en-US" sz="900" kern="100" dirty="0" smtClean="0">
                <a:solidFill>
                  <a:prstClr val="black"/>
                </a:solidFill>
                <a:latin typeface="仿宋_GB2312" pitchFamily="49" charset="-122"/>
                <a:ea typeface="仿宋_GB2312" pitchFamily="49" charset="-122"/>
                <a:cs typeface="宋体"/>
              </a:rPr>
              <a:t>（</a:t>
            </a:r>
            <a:r>
              <a:rPr lang="en-US" altLang="zh-CN" sz="900" kern="100" dirty="0" smtClean="0">
                <a:solidFill>
                  <a:prstClr val="black"/>
                </a:solidFill>
                <a:latin typeface="仿宋_GB2312" pitchFamily="49" charset="-122"/>
                <a:ea typeface="仿宋_GB2312" pitchFamily="49" charset="-122"/>
                <a:cs typeface="宋体"/>
              </a:rPr>
              <a:t>11</a:t>
            </a:r>
            <a:r>
              <a:rPr lang="zh-CN" altLang="en-US" sz="900" kern="100" dirty="0" smtClean="0">
                <a:solidFill>
                  <a:prstClr val="black"/>
                </a:solidFill>
                <a:latin typeface="仿宋_GB2312" pitchFamily="49" charset="-122"/>
                <a:ea typeface="仿宋_GB2312" pitchFamily="49" charset="-122"/>
                <a:cs typeface="宋体"/>
              </a:rPr>
              <a:t>个层次）</a:t>
            </a:r>
            <a:endParaRPr lang="zh-CN" altLang="en-US" b="0" dirty="0" smtClean="0">
              <a:solidFill>
                <a:prstClr val="black"/>
              </a:solidFill>
              <a:latin typeface="仿宋_GB2312" pitchFamily="49" charset="-122"/>
              <a:ea typeface="仿宋_GB2312" pitchFamily="49" charset="-122"/>
            </a:endParaRPr>
          </a:p>
          <a:p>
            <a:pPr indent="408305" algn="just">
              <a:lnSpc>
                <a:spcPts val="3000"/>
              </a:lnSpc>
              <a:spcAft>
                <a:spcPts val="0"/>
              </a:spcAft>
              <a:buFont typeface="Wingdings" pitchFamily="2" charset="2"/>
              <a:buChar char="Ø"/>
            </a:pP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三</a:t>
            </a:r>
            <a:r>
              <a:rPr lang="zh-CN" altLang="zh-CN" sz="2000" b="0" dirty="0" smtClean="0">
                <a:latin typeface="+mn-ea"/>
                <a:ea typeface="+mn-ea"/>
              </a:rPr>
              <a:t>）行政执法类公务员</a:t>
            </a:r>
          </a:p>
        </p:txBody>
      </p:sp>
      <p:graphicFrame>
        <p:nvGraphicFramePr>
          <p:cNvPr id="11" name="表格 10"/>
          <p:cNvGraphicFramePr>
            <a:graphicFrameLocks noGrp="1"/>
          </p:cNvGraphicFramePr>
          <p:nvPr/>
        </p:nvGraphicFramePr>
        <p:xfrm>
          <a:off x="827584" y="1563638"/>
          <a:ext cx="7416824" cy="3312366"/>
        </p:xfrm>
        <a:graphic>
          <a:graphicData uri="http://schemas.openxmlformats.org/drawingml/2006/table">
            <a:tbl>
              <a:tblPr firstRow="1" bandRow="1">
                <a:tableStyleId>{93296810-A885-4BE3-A3E7-6D5BEEA58F35}</a:tableStyleId>
              </a:tblPr>
              <a:tblGrid>
                <a:gridCol w="2225047"/>
                <a:gridCol w="1483365"/>
                <a:gridCol w="2299215"/>
                <a:gridCol w="1409197"/>
              </a:tblGrid>
              <a:tr h="461518">
                <a:tc>
                  <a:txBody>
                    <a:bodyPr/>
                    <a:lstStyle/>
                    <a:p>
                      <a:pPr algn="ctr">
                        <a:lnSpc>
                          <a:spcPts val="3000"/>
                        </a:lnSpc>
                        <a:spcAft>
                          <a:spcPts val="0"/>
                        </a:spcAft>
                      </a:pPr>
                      <a:r>
                        <a:rPr lang="zh-CN" sz="1400" b="1" kern="100" dirty="0">
                          <a:latin typeface="仿宋_GB2312" pitchFamily="49" charset="-122"/>
                          <a:ea typeface="仿宋_GB2312" pitchFamily="49" charset="-122"/>
                          <a:cs typeface="宋体"/>
                        </a:rPr>
                        <a:t>行政执法类公务员职务</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b="1" kern="100" dirty="0">
                          <a:latin typeface="仿宋_GB2312" pitchFamily="49" charset="-122"/>
                          <a:ea typeface="仿宋_GB2312" pitchFamily="49" charset="-122"/>
                          <a:cs typeface="宋体"/>
                        </a:rPr>
                        <a:t>对应级别</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b="1" kern="100">
                          <a:latin typeface="仿宋_GB2312" pitchFamily="49" charset="-122"/>
                          <a:ea typeface="仿宋_GB2312" pitchFamily="49" charset="-122"/>
                          <a:cs typeface="宋体"/>
                        </a:rPr>
                        <a:t>行政执法类公务员职务</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b="1" kern="100">
                          <a:latin typeface="仿宋_GB2312" pitchFamily="49" charset="-122"/>
                          <a:ea typeface="仿宋_GB2312" pitchFamily="49" charset="-122"/>
                          <a:cs typeface="宋体"/>
                        </a:rPr>
                        <a:t>对应级别</a:t>
                      </a:r>
                      <a:endParaRPr lang="zh-CN" sz="1400" kern="100">
                        <a:latin typeface="仿宋_GB2312" pitchFamily="49" charset="-122"/>
                        <a:ea typeface="仿宋_GB2312" pitchFamily="49" charset="-122"/>
                        <a:cs typeface="Times New Roman"/>
                      </a:endParaRPr>
                    </a:p>
                  </a:txBody>
                  <a:tcPr marL="68580" marR="68580" marT="0" marB="0" anchor="ctr"/>
                </a:tc>
              </a:tr>
              <a:tr h="461518">
                <a:tc>
                  <a:txBody>
                    <a:bodyPr/>
                    <a:lstStyle/>
                    <a:p>
                      <a:pPr algn="ctr">
                        <a:lnSpc>
                          <a:spcPts val="3000"/>
                        </a:lnSpc>
                        <a:spcAft>
                          <a:spcPts val="0"/>
                        </a:spcAft>
                      </a:pPr>
                      <a:r>
                        <a:rPr lang="en-US" sz="1400" kern="100" dirty="0">
                          <a:latin typeface="仿宋_GB2312" pitchFamily="49" charset="-122"/>
                          <a:ea typeface="仿宋_GB2312" pitchFamily="49" charset="-122"/>
                          <a:cs typeface="Calibri"/>
                        </a:rPr>
                        <a:t>—</a:t>
                      </a:r>
                      <a:endParaRPr lang="zh-CN" sz="1400" kern="100" dirty="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Calibri"/>
                        </a:rPr>
                        <a:t>—</a:t>
                      </a:r>
                      <a:endParaRPr lang="zh-CN" sz="1400" kern="100" dirty="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督办</a:t>
                      </a:r>
                      <a:endParaRPr lang="zh-CN" sz="1400" kern="100" dirty="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Calibri"/>
                        </a:rPr>
                        <a:t>10-15</a:t>
                      </a:r>
                      <a:endParaRPr lang="zh-CN" sz="1400" kern="100">
                        <a:latin typeface="仿宋_GB2312" pitchFamily="49" charset="-122"/>
                        <a:ea typeface="仿宋_GB2312" pitchFamily="49" charset="-122"/>
                        <a:cs typeface="Calibri"/>
                      </a:endParaRPr>
                    </a:p>
                  </a:txBody>
                  <a:tcPr marL="68580" marR="68580" marT="0" marB="0" anchor="ctr"/>
                </a:tc>
              </a:tr>
              <a:tr h="461518">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一级高级主办</a:t>
                      </a:r>
                      <a:endParaRPr lang="zh-CN" sz="1400" kern="100" dirty="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Calibri"/>
                        </a:rPr>
                        <a:t>11-17</a:t>
                      </a:r>
                      <a:endParaRPr lang="zh-CN" sz="1400" kern="100" dirty="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二级高级主办</a:t>
                      </a:r>
                      <a:endParaRPr lang="zh-CN" sz="1400" kern="100" dirty="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Calibri"/>
                        </a:rPr>
                        <a:t>12-18</a:t>
                      </a:r>
                      <a:endParaRPr lang="zh-CN" sz="1400" kern="100">
                        <a:latin typeface="仿宋_GB2312" pitchFamily="49" charset="-122"/>
                        <a:ea typeface="仿宋_GB2312" pitchFamily="49" charset="-122"/>
                        <a:cs typeface="Calibri"/>
                      </a:endParaRPr>
                    </a:p>
                  </a:txBody>
                  <a:tcPr marL="68580" marR="68580" marT="0" marB="0" anchor="ctr"/>
                </a:tc>
              </a:tr>
              <a:tr h="461518">
                <a:tc>
                  <a:txBody>
                    <a:bodyPr/>
                    <a:lstStyle/>
                    <a:p>
                      <a:pPr algn="ctr">
                        <a:lnSpc>
                          <a:spcPts val="3000"/>
                        </a:lnSpc>
                        <a:spcAft>
                          <a:spcPts val="0"/>
                        </a:spcAft>
                      </a:pPr>
                      <a:r>
                        <a:rPr lang="zh-CN" sz="1400" kern="100">
                          <a:latin typeface="仿宋_GB2312" pitchFamily="49" charset="-122"/>
                          <a:ea typeface="仿宋_GB2312" pitchFamily="49" charset="-122"/>
                          <a:cs typeface="宋体"/>
                        </a:rPr>
                        <a:t>三级高级主办</a:t>
                      </a:r>
                      <a:endParaRPr lang="zh-CN" sz="1400" kern="10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Calibri"/>
                        </a:rPr>
                        <a:t>13-19</a:t>
                      </a:r>
                      <a:endParaRPr lang="zh-CN" sz="1400" kern="10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四级高级主办</a:t>
                      </a:r>
                      <a:endParaRPr lang="zh-CN" sz="1400" kern="100" dirty="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Calibri"/>
                        </a:rPr>
                        <a:t>14-20</a:t>
                      </a:r>
                      <a:endParaRPr lang="zh-CN" sz="1400" kern="100">
                        <a:latin typeface="仿宋_GB2312" pitchFamily="49" charset="-122"/>
                        <a:ea typeface="仿宋_GB2312" pitchFamily="49" charset="-122"/>
                        <a:cs typeface="Calibri"/>
                      </a:endParaRPr>
                    </a:p>
                  </a:txBody>
                  <a:tcPr marL="68580" marR="68580" marT="0" marB="0" anchor="ctr"/>
                </a:tc>
              </a:tr>
              <a:tr h="461518">
                <a:tc>
                  <a:txBody>
                    <a:bodyPr/>
                    <a:lstStyle/>
                    <a:p>
                      <a:pPr algn="ctr">
                        <a:lnSpc>
                          <a:spcPts val="3000"/>
                        </a:lnSpc>
                        <a:spcAft>
                          <a:spcPts val="0"/>
                        </a:spcAft>
                      </a:pPr>
                      <a:r>
                        <a:rPr lang="zh-CN" sz="1400" kern="100">
                          <a:latin typeface="仿宋_GB2312" pitchFamily="49" charset="-122"/>
                          <a:ea typeface="仿宋_GB2312" pitchFamily="49" charset="-122"/>
                          <a:cs typeface="宋体"/>
                        </a:rPr>
                        <a:t>一级主办</a:t>
                      </a:r>
                      <a:endParaRPr lang="zh-CN" sz="1400" kern="10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Calibri"/>
                        </a:rPr>
                        <a:t>15-21</a:t>
                      </a:r>
                      <a:endParaRPr lang="zh-CN" sz="1400" kern="10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二级主办</a:t>
                      </a:r>
                      <a:endParaRPr lang="zh-CN" sz="1400" kern="100" dirty="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Calibri"/>
                        </a:rPr>
                        <a:t>16-22</a:t>
                      </a:r>
                      <a:endParaRPr lang="zh-CN" sz="1400" kern="100" dirty="0">
                        <a:latin typeface="仿宋_GB2312" pitchFamily="49" charset="-122"/>
                        <a:ea typeface="仿宋_GB2312" pitchFamily="49" charset="-122"/>
                        <a:cs typeface="Calibri"/>
                      </a:endParaRPr>
                    </a:p>
                  </a:txBody>
                  <a:tcPr marL="68580" marR="68580" marT="0" marB="0" anchor="ctr"/>
                </a:tc>
              </a:tr>
              <a:tr h="543258">
                <a:tc>
                  <a:txBody>
                    <a:bodyPr/>
                    <a:lstStyle/>
                    <a:p>
                      <a:pPr algn="ctr">
                        <a:lnSpc>
                          <a:spcPts val="3000"/>
                        </a:lnSpc>
                        <a:spcAft>
                          <a:spcPts val="0"/>
                        </a:spcAft>
                      </a:pPr>
                      <a:r>
                        <a:rPr lang="zh-CN" sz="1400" kern="100">
                          <a:latin typeface="仿宋_GB2312" pitchFamily="49" charset="-122"/>
                          <a:ea typeface="仿宋_GB2312" pitchFamily="49" charset="-122"/>
                          <a:cs typeface="宋体"/>
                        </a:rPr>
                        <a:t>三级主办</a:t>
                      </a:r>
                      <a:endParaRPr lang="zh-CN" sz="1400" kern="10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Calibri"/>
                        </a:rPr>
                        <a:t>17-23</a:t>
                      </a:r>
                      <a:endParaRPr lang="zh-CN" sz="1400" kern="10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宋体"/>
                        </a:rPr>
                        <a:t>四级主办</a:t>
                      </a:r>
                      <a:endParaRPr lang="zh-CN" sz="1400" kern="100" dirty="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Calibri"/>
                        </a:rPr>
                        <a:t>18-24</a:t>
                      </a:r>
                      <a:endParaRPr lang="zh-CN" sz="1400" kern="100" dirty="0">
                        <a:latin typeface="仿宋_GB2312" pitchFamily="49" charset="-122"/>
                        <a:ea typeface="仿宋_GB2312" pitchFamily="49" charset="-122"/>
                        <a:cs typeface="Calibri"/>
                      </a:endParaRPr>
                    </a:p>
                  </a:txBody>
                  <a:tcPr marL="68580" marR="68580" marT="0" marB="0" anchor="ctr"/>
                </a:tc>
              </a:tr>
              <a:tr h="461518">
                <a:tc>
                  <a:txBody>
                    <a:bodyPr/>
                    <a:lstStyle/>
                    <a:p>
                      <a:pPr algn="ctr">
                        <a:lnSpc>
                          <a:spcPts val="3000"/>
                        </a:lnSpc>
                        <a:spcAft>
                          <a:spcPts val="0"/>
                        </a:spcAft>
                      </a:pPr>
                      <a:r>
                        <a:rPr lang="zh-CN" sz="1400" kern="100">
                          <a:latin typeface="仿宋_GB2312" pitchFamily="49" charset="-122"/>
                          <a:ea typeface="仿宋_GB2312" pitchFamily="49" charset="-122"/>
                          <a:cs typeface="宋体"/>
                        </a:rPr>
                        <a:t>一级行政执法员</a:t>
                      </a:r>
                      <a:endParaRPr lang="zh-CN" sz="1400" kern="10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a:latin typeface="仿宋_GB2312" pitchFamily="49" charset="-122"/>
                          <a:ea typeface="仿宋_GB2312" pitchFamily="49" charset="-122"/>
                          <a:cs typeface="Calibri"/>
                        </a:rPr>
                        <a:t>18-26</a:t>
                      </a:r>
                      <a:endParaRPr lang="zh-CN" sz="1400" kern="10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zh-CN" sz="1400" kern="100">
                          <a:latin typeface="仿宋_GB2312" pitchFamily="49" charset="-122"/>
                          <a:ea typeface="仿宋_GB2312" pitchFamily="49" charset="-122"/>
                          <a:cs typeface="宋体"/>
                        </a:rPr>
                        <a:t>二级行政执法员</a:t>
                      </a:r>
                      <a:endParaRPr lang="zh-CN" sz="1400" kern="100">
                        <a:latin typeface="仿宋_GB2312" pitchFamily="49" charset="-122"/>
                        <a:ea typeface="仿宋_GB2312" pitchFamily="49" charset="-122"/>
                        <a:cs typeface="Calibri"/>
                      </a:endParaRPr>
                    </a:p>
                  </a:txBody>
                  <a:tcPr marL="68580" marR="68580" marT="0" marB="0" anchor="ctr"/>
                </a:tc>
                <a:tc>
                  <a:txBody>
                    <a:bodyPr/>
                    <a:lstStyle/>
                    <a:p>
                      <a:pPr algn="ctr">
                        <a:lnSpc>
                          <a:spcPts val="3000"/>
                        </a:lnSpc>
                        <a:spcAft>
                          <a:spcPts val="0"/>
                        </a:spcAft>
                      </a:pPr>
                      <a:r>
                        <a:rPr lang="en-US" sz="1400" kern="100" dirty="0">
                          <a:latin typeface="仿宋_GB2312" pitchFamily="49" charset="-122"/>
                          <a:ea typeface="仿宋_GB2312" pitchFamily="49" charset="-122"/>
                          <a:cs typeface="Calibri"/>
                        </a:rPr>
                        <a:t>19-27</a:t>
                      </a:r>
                      <a:endParaRPr lang="zh-CN" sz="1400" kern="100" dirty="0">
                        <a:latin typeface="仿宋_GB2312" pitchFamily="49" charset="-122"/>
                        <a:ea typeface="仿宋_GB2312" pitchFamily="49" charset="-122"/>
                        <a:cs typeface="Calibri"/>
                      </a:endParaRPr>
                    </a:p>
                  </a:txBody>
                  <a:tcPr marL="68580" marR="68580" marT="0" marB="0"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3024336"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三</a:t>
            </a:r>
            <a:r>
              <a:rPr lang="zh-CN" altLang="zh-CN" sz="2000" b="0" dirty="0" smtClean="0">
                <a:latin typeface="+mn-ea"/>
                <a:ea typeface="+mn-ea"/>
              </a:rPr>
              <a:t>）行政执法类公务员</a:t>
            </a:r>
          </a:p>
        </p:txBody>
      </p:sp>
      <p:sp>
        <p:nvSpPr>
          <p:cNvPr id="32" name="TextBox 31"/>
          <p:cNvSpPr txBox="1"/>
          <p:nvPr/>
        </p:nvSpPr>
        <p:spPr>
          <a:xfrm>
            <a:off x="1403648" y="1491630"/>
            <a:ext cx="6264696" cy="419795"/>
          </a:xfrm>
          <a:prstGeom prst="rect">
            <a:avLst/>
          </a:prstGeom>
          <a:noFill/>
        </p:spPr>
        <p:txBody>
          <a:bodyPr wrap="square" rtlCol="0">
            <a:spAutoFit/>
          </a:bodyPr>
          <a:lstStyle/>
          <a:p>
            <a:pPr indent="408305" algn="just">
              <a:lnSpc>
                <a:spcPts val="3000"/>
              </a:lnSpc>
              <a:spcAft>
                <a:spcPts val="0"/>
              </a:spcAft>
              <a:buFont typeface="Wingdings" pitchFamily="2" charset="2"/>
              <a:buChar char="Ø"/>
            </a:pPr>
            <a:r>
              <a:rPr lang="zh-CN" altLang="en-US" dirty="0" smtClean="0">
                <a:latin typeface="仿宋_GB2312" pitchFamily="49" charset="-122"/>
                <a:ea typeface="仿宋_GB2312" pitchFamily="49" charset="-122"/>
              </a:rPr>
              <a:t>审批权限</a:t>
            </a:r>
            <a:r>
              <a:rPr lang="zh-CN" altLang="zh-CN" dirty="0" smtClean="0">
                <a:latin typeface="仿宋_GB2312" pitchFamily="49" charset="-122"/>
                <a:ea typeface="仿宋_GB2312" pitchFamily="49" charset="-122"/>
              </a:rPr>
              <a:t>：</a:t>
            </a:r>
            <a:endParaRPr lang="zh-CN" altLang="en-US" b="0" dirty="0">
              <a:latin typeface="仿宋_GB2312" pitchFamily="49" charset="-122"/>
              <a:ea typeface="仿宋_GB2312" pitchFamily="49" charset="-122"/>
            </a:endParaRPr>
          </a:p>
        </p:txBody>
      </p:sp>
      <p:grpSp>
        <p:nvGrpSpPr>
          <p:cNvPr id="23" name="组合 22"/>
          <p:cNvGrpSpPr/>
          <p:nvPr/>
        </p:nvGrpSpPr>
        <p:grpSpPr>
          <a:xfrm>
            <a:off x="755576" y="2355726"/>
            <a:ext cx="7560840" cy="923330"/>
            <a:chOff x="755576" y="2355726"/>
            <a:chExt cx="7560840" cy="923330"/>
          </a:xfrm>
        </p:grpSpPr>
        <p:sp>
          <p:nvSpPr>
            <p:cNvPr id="27" name="TextBox 26"/>
            <p:cNvSpPr txBox="1"/>
            <p:nvPr/>
          </p:nvSpPr>
          <p:spPr>
            <a:xfrm>
              <a:off x="755576" y="2355726"/>
              <a:ext cx="1440160" cy="923330"/>
            </a:xfrm>
            <a:prstGeom prst="rect">
              <a:avLst/>
            </a:prstGeom>
            <a:noFill/>
          </p:spPr>
          <p:txBody>
            <a:bodyPr wrap="square" rtlCol="0">
              <a:spAutoFit/>
            </a:bodyPr>
            <a:lstStyle/>
            <a:p>
              <a:r>
                <a:rPr lang="zh-CN" altLang="en-US" dirty="0" smtClean="0"/>
                <a:t>  省级以下</a:t>
              </a:r>
              <a:endParaRPr lang="en-US" altLang="zh-CN" dirty="0" smtClean="0"/>
            </a:p>
            <a:p>
              <a:r>
                <a:rPr lang="zh-CN" altLang="en-US" dirty="0" smtClean="0"/>
                <a:t>机关及直属</a:t>
              </a:r>
              <a:endParaRPr lang="en-US" altLang="zh-CN" dirty="0" smtClean="0"/>
            </a:p>
            <a:p>
              <a:r>
                <a:rPr lang="en-US" altLang="zh-CN" dirty="0" smtClean="0"/>
                <a:t>     </a:t>
              </a:r>
              <a:r>
                <a:rPr lang="zh-CN" altLang="en-US" dirty="0" smtClean="0"/>
                <a:t>机构</a:t>
              </a:r>
              <a:endParaRPr lang="zh-CN" altLang="en-US" dirty="0"/>
            </a:p>
          </p:txBody>
        </p:sp>
        <p:sp>
          <p:nvSpPr>
            <p:cNvPr id="28" name="TextBox 27"/>
            <p:cNvSpPr txBox="1"/>
            <p:nvPr/>
          </p:nvSpPr>
          <p:spPr>
            <a:xfrm>
              <a:off x="3707904" y="2355726"/>
              <a:ext cx="1368000" cy="923330"/>
            </a:xfrm>
            <a:prstGeom prst="rect">
              <a:avLst/>
            </a:prstGeom>
            <a:noFill/>
          </p:spPr>
          <p:txBody>
            <a:bodyPr wrap="square" rtlCol="0">
              <a:spAutoFit/>
            </a:bodyPr>
            <a:lstStyle/>
            <a:p>
              <a:r>
                <a:rPr lang="zh-CN" altLang="en-US" dirty="0" smtClean="0"/>
                <a:t>省级公务员  </a:t>
              </a:r>
              <a:endParaRPr lang="en-US" altLang="zh-CN" dirty="0" smtClean="0"/>
            </a:p>
            <a:p>
              <a:r>
                <a:rPr lang="en-US" altLang="zh-CN" dirty="0" smtClean="0"/>
                <a:t>  </a:t>
              </a:r>
              <a:r>
                <a:rPr lang="zh-CN" altLang="en-US" dirty="0" smtClean="0"/>
                <a:t>主管部门</a:t>
              </a:r>
              <a:endParaRPr lang="en-US" altLang="zh-CN" dirty="0" smtClean="0"/>
            </a:p>
            <a:p>
              <a:r>
                <a:rPr lang="en-US" altLang="zh-CN" dirty="0" smtClean="0"/>
                <a:t>      </a:t>
              </a:r>
              <a:r>
                <a:rPr lang="zh-CN" altLang="en-US" dirty="0" smtClean="0"/>
                <a:t>审批</a:t>
              </a:r>
              <a:endParaRPr lang="zh-CN" altLang="en-US" dirty="0"/>
            </a:p>
          </p:txBody>
        </p:sp>
        <p:sp>
          <p:nvSpPr>
            <p:cNvPr id="29" name="右箭头 28"/>
            <p:cNvSpPr/>
            <p:nvPr/>
          </p:nvSpPr>
          <p:spPr>
            <a:xfrm>
              <a:off x="2340000" y="2484000"/>
              <a:ext cx="936104" cy="648072"/>
            </a:xfrm>
            <a:prstGeom prst="rightArrow">
              <a:avLst/>
            </a:prstGeom>
            <a:gradFill flip="none" rotWithShape="1">
              <a:gsLst>
                <a:gs pos="50000">
                  <a:schemeClr val="bg2">
                    <a:lumMod val="75000"/>
                  </a:schemeClr>
                </a:gs>
                <a:gs pos="100000">
                  <a:schemeClr val="accent1">
                    <a:shade val="30000"/>
                    <a:satMod val="11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a:off x="5436096" y="2484000"/>
              <a:ext cx="936104" cy="648072"/>
            </a:xfrm>
            <a:prstGeom prst="rightArrow">
              <a:avLst/>
            </a:prstGeom>
            <a:gradFill flip="none" rotWithShape="1">
              <a:gsLst>
                <a:gs pos="50000">
                  <a:schemeClr val="bg2">
                    <a:lumMod val="75000"/>
                  </a:schemeClr>
                </a:gs>
                <a:gs pos="100000">
                  <a:schemeClr val="accent1">
                    <a:shade val="30000"/>
                    <a:satMod val="11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804248" y="2355726"/>
              <a:ext cx="1512168" cy="923330"/>
            </a:xfrm>
            <a:prstGeom prst="rect">
              <a:avLst/>
            </a:prstGeom>
            <a:noFill/>
          </p:spPr>
          <p:txBody>
            <a:bodyPr wrap="square" rtlCol="0">
              <a:spAutoFit/>
            </a:bodyPr>
            <a:lstStyle/>
            <a:p>
              <a:r>
                <a:rPr lang="zh-CN" altLang="en-US" dirty="0" smtClean="0"/>
                <a:t>中央公务员</a:t>
              </a:r>
              <a:endParaRPr lang="en-US" altLang="zh-CN" dirty="0" smtClean="0"/>
            </a:p>
            <a:p>
              <a:r>
                <a:rPr lang="en-US" altLang="zh-CN" dirty="0" smtClean="0"/>
                <a:t>  </a:t>
              </a:r>
              <a:r>
                <a:rPr lang="zh-CN" altLang="en-US" dirty="0" smtClean="0"/>
                <a:t>主管部门</a:t>
              </a:r>
              <a:endParaRPr lang="en-US" altLang="zh-CN" dirty="0" smtClean="0"/>
            </a:p>
            <a:p>
              <a:r>
                <a:rPr lang="zh-CN" altLang="en-US" dirty="0" smtClean="0"/>
                <a:t>      备案</a:t>
              </a:r>
              <a:endParaRPr lang="zh-CN" alt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QQ截图20170320181949.png"/>
          <p:cNvPicPr>
            <a:picLocks noChangeAspect="1"/>
          </p:cNvPicPr>
          <p:nvPr/>
        </p:nvPicPr>
        <p:blipFill>
          <a:blip r:embed="rId3" cstate="print"/>
          <a:stretch>
            <a:fillRect/>
          </a:stretch>
        </p:blipFill>
        <p:spPr>
          <a:xfrm>
            <a:off x="987232" y="228600"/>
            <a:ext cx="7200800" cy="4876006"/>
          </a:xfrm>
          <a:prstGeom prst="rect">
            <a:avLst/>
          </a:prstGeom>
        </p:spPr>
      </p:pic>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8" name="TextBox 7"/>
          <p:cNvSpPr txBox="1"/>
          <p:nvPr/>
        </p:nvSpPr>
        <p:spPr>
          <a:xfrm>
            <a:off x="971600" y="771550"/>
            <a:ext cx="1656184" cy="307777"/>
          </a:xfrm>
          <a:prstGeom prst="rect">
            <a:avLst/>
          </a:prstGeom>
          <a:noFill/>
        </p:spPr>
        <p:txBody>
          <a:bodyPr wrap="square" rtlCol="0">
            <a:spAutoFit/>
          </a:bodyPr>
          <a:lstStyle/>
          <a:p>
            <a:pPr>
              <a:buFont typeface="Wingdings" pitchFamily="2" charset="2"/>
              <a:buChar char="u"/>
            </a:pPr>
            <a:r>
              <a:rPr lang="zh-CN" altLang="en-US" sz="1400" dirty="0" smtClean="0">
                <a:latin typeface="楷体_GB2312" pitchFamily="49" charset="-122"/>
                <a:ea typeface="楷体_GB2312" pitchFamily="49" charset="-122"/>
              </a:rPr>
              <a:t>此表仅供参考</a:t>
            </a:r>
            <a:endParaRPr lang="zh-CN" altLang="en-US" sz="1400" dirty="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四</a:t>
            </a:r>
            <a:r>
              <a:rPr lang="zh-CN" altLang="zh-CN" sz="2000" b="0" dirty="0" smtClean="0">
                <a:latin typeface="+mn-ea"/>
                <a:ea typeface="+mn-ea"/>
              </a:rPr>
              <a:t>）执法勤务类</a:t>
            </a:r>
            <a:r>
              <a:rPr lang="zh-CN" altLang="zh-CN" sz="1600" b="0" dirty="0" smtClean="0">
                <a:latin typeface="+mn-ea"/>
                <a:ea typeface="+mn-ea"/>
              </a:rPr>
              <a:t>（警员职务套改）</a:t>
            </a:r>
          </a:p>
        </p:txBody>
      </p:sp>
      <p:graphicFrame>
        <p:nvGraphicFramePr>
          <p:cNvPr id="9" name="表格 8"/>
          <p:cNvGraphicFramePr>
            <a:graphicFrameLocks noGrp="1"/>
          </p:cNvGraphicFramePr>
          <p:nvPr/>
        </p:nvGraphicFramePr>
        <p:xfrm>
          <a:off x="1187624" y="1707654"/>
          <a:ext cx="6912768" cy="2952327"/>
        </p:xfrm>
        <a:graphic>
          <a:graphicData uri="http://schemas.openxmlformats.org/drawingml/2006/table">
            <a:tbl>
              <a:tblPr firstRow="1" bandRow="1">
                <a:tableStyleId>{21E4AEA4-8DFA-4A89-87EB-49C32662AFE0}</a:tableStyleId>
              </a:tblPr>
              <a:tblGrid>
                <a:gridCol w="3456384"/>
                <a:gridCol w="3456384"/>
              </a:tblGrid>
              <a:tr h="421761">
                <a:tc>
                  <a:txBody>
                    <a:bodyPr/>
                    <a:lstStyle/>
                    <a:p>
                      <a:pPr algn="ctr">
                        <a:lnSpc>
                          <a:spcPts val="3000"/>
                        </a:lnSpc>
                        <a:spcAft>
                          <a:spcPts val="0"/>
                        </a:spcAft>
                      </a:pPr>
                      <a:r>
                        <a:rPr lang="zh-CN" sz="1400" b="1" kern="100" dirty="0">
                          <a:latin typeface="仿宋_GB2312" pitchFamily="49" charset="-122"/>
                          <a:ea typeface="仿宋_GB2312" pitchFamily="49" charset="-122"/>
                          <a:cs typeface="Times New Roman"/>
                        </a:rPr>
                        <a:t>综合管理类职务</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b="1" kern="100">
                          <a:latin typeface="仿宋_GB2312" pitchFamily="49" charset="-122"/>
                          <a:ea typeface="仿宋_GB2312" pitchFamily="49" charset="-122"/>
                          <a:cs typeface="Times New Roman"/>
                        </a:rPr>
                        <a:t>警员职务</a:t>
                      </a:r>
                      <a:endParaRPr lang="zh-CN" sz="1400" kern="100">
                        <a:latin typeface="仿宋_GB2312" pitchFamily="49" charset="-122"/>
                        <a:ea typeface="仿宋_GB2312" pitchFamily="49" charset="-122"/>
                        <a:cs typeface="Times New Roman"/>
                      </a:endParaRPr>
                    </a:p>
                  </a:txBody>
                  <a:tcPr marL="68580" marR="68580" marT="0" marB="0" anchor="ctr"/>
                </a:tc>
              </a:tr>
              <a:tr h="421761">
                <a:tc>
                  <a:txBody>
                    <a:bodyPr/>
                    <a:lstStyle/>
                    <a:p>
                      <a:pPr algn="ctr">
                        <a:lnSpc>
                          <a:spcPts val="3000"/>
                        </a:lnSpc>
                        <a:spcAft>
                          <a:spcPts val="0"/>
                        </a:spcAft>
                      </a:pPr>
                      <a:r>
                        <a:rPr lang="zh-CN" sz="1400" kern="100" dirty="0">
                          <a:latin typeface="仿宋_GB2312" pitchFamily="49" charset="-122"/>
                          <a:ea typeface="仿宋_GB2312" pitchFamily="49" charset="-122"/>
                          <a:cs typeface="Times New Roman"/>
                        </a:rPr>
                        <a:t>调研员</a:t>
                      </a:r>
                    </a:p>
                  </a:txBody>
                  <a:tcPr marL="68580" marR="68580" marT="0" marB="0" anchor="ctr"/>
                </a:tc>
                <a:tc>
                  <a:txBody>
                    <a:bodyPr/>
                    <a:lstStyle/>
                    <a:p>
                      <a:pPr algn="ctr">
                        <a:lnSpc>
                          <a:spcPts val="3000"/>
                        </a:lnSpc>
                        <a:spcAft>
                          <a:spcPts val="0"/>
                        </a:spcAft>
                      </a:pPr>
                      <a:r>
                        <a:rPr lang="zh-CN" sz="1400" kern="100">
                          <a:latin typeface="仿宋_GB2312" pitchFamily="49" charset="-122"/>
                          <a:ea typeface="仿宋_GB2312" pitchFamily="49" charset="-122"/>
                          <a:cs typeface="Times New Roman"/>
                        </a:rPr>
                        <a:t>一级警长</a:t>
                      </a:r>
                    </a:p>
                  </a:txBody>
                  <a:tcPr marL="68580" marR="68580" marT="0" marB="0" anchor="ctr"/>
                </a:tc>
              </a:tr>
              <a:tr h="421761">
                <a:tc>
                  <a:txBody>
                    <a:bodyPr/>
                    <a:lstStyle/>
                    <a:p>
                      <a:pPr algn="ctr">
                        <a:lnSpc>
                          <a:spcPts val="3000"/>
                        </a:lnSpc>
                        <a:spcAft>
                          <a:spcPts val="0"/>
                        </a:spcAft>
                      </a:pPr>
                      <a:r>
                        <a:rPr lang="zh-CN" sz="1400" kern="100" dirty="0">
                          <a:latin typeface="仿宋_GB2312" pitchFamily="49" charset="-122"/>
                          <a:ea typeface="仿宋_GB2312" pitchFamily="49" charset="-122"/>
                          <a:cs typeface="Times New Roman"/>
                        </a:rPr>
                        <a:t>副调研员</a:t>
                      </a: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Times New Roman"/>
                        </a:rPr>
                        <a:t>二级警长</a:t>
                      </a:r>
                    </a:p>
                  </a:txBody>
                  <a:tcPr marL="68580" marR="68580" marT="0" marB="0" anchor="ctr"/>
                </a:tc>
              </a:tr>
              <a:tr h="421761">
                <a:tc>
                  <a:txBody>
                    <a:bodyPr/>
                    <a:lstStyle/>
                    <a:p>
                      <a:pPr algn="ctr">
                        <a:lnSpc>
                          <a:spcPts val="3000"/>
                        </a:lnSpc>
                        <a:spcAft>
                          <a:spcPts val="0"/>
                        </a:spcAft>
                      </a:pPr>
                      <a:r>
                        <a:rPr lang="zh-CN" sz="1400" kern="100">
                          <a:latin typeface="仿宋_GB2312" pitchFamily="49" charset="-122"/>
                          <a:ea typeface="仿宋_GB2312" pitchFamily="49" charset="-122"/>
                          <a:cs typeface="Times New Roman"/>
                        </a:rPr>
                        <a:t>主任科员</a:t>
                      </a: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Times New Roman"/>
                        </a:rPr>
                        <a:t>三级警长</a:t>
                      </a:r>
                    </a:p>
                  </a:txBody>
                  <a:tcPr marL="68580" marR="68580" marT="0" marB="0" anchor="ctr"/>
                </a:tc>
              </a:tr>
              <a:tr h="421761">
                <a:tc>
                  <a:txBody>
                    <a:bodyPr/>
                    <a:lstStyle/>
                    <a:p>
                      <a:pPr algn="ctr">
                        <a:lnSpc>
                          <a:spcPts val="3000"/>
                        </a:lnSpc>
                        <a:spcAft>
                          <a:spcPts val="0"/>
                        </a:spcAft>
                      </a:pPr>
                      <a:r>
                        <a:rPr lang="zh-CN" sz="1400" kern="100">
                          <a:latin typeface="仿宋_GB2312" pitchFamily="49" charset="-122"/>
                          <a:ea typeface="仿宋_GB2312" pitchFamily="49" charset="-122"/>
                          <a:cs typeface="Times New Roman"/>
                        </a:rPr>
                        <a:t>副主任科员</a:t>
                      </a: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Times New Roman"/>
                        </a:rPr>
                        <a:t>三级警长、四级警长、一级警员</a:t>
                      </a:r>
                    </a:p>
                  </a:txBody>
                  <a:tcPr marL="68580" marR="68580" marT="0" marB="0" anchor="ctr"/>
                </a:tc>
              </a:tr>
              <a:tr h="421761">
                <a:tc>
                  <a:txBody>
                    <a:bodyPr/>
                    <a:lstStyle/>
                    <a:p>
                      <a:pPr algn="ctr">
                        <a:lnSpc>
                          <a:spcPts val="3000"/>
                        </a:lnSpc>
                        <a:spcAft>
                          <a:spcPts val="0"/>
                        </a:spcAft>
                      </a:pPr>
                      <a:r>
                        <a:rPr lang="zh-CN" sz="1400" kern="100">
                          <a:latin typeface="仿宋_GB2312" pitchFamily="49" charset="-122"/>
                          <a:ea typeface="仿宋_GB2312" pitchFamily="49" charset="-122"/>
                          <a:cs typeface="Times New Roman"/>
                        </a:rPr>
                        <a:t>科员</a:t>
                      </a: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Times New Roman"/>
                        </a:rPr>
                        <a:t>一级警员、二级警员</a:t>
                      </a:r>
                    </a:p>
                  </a:txBody>
                  <a:tcPr marL="68580" marR="68580" marT="0" marB="0" anchor="ctr"/>
                </a:tc>
              </a:tr>
              <a:tr h="421761">
                <a:tc>
                  <a:txBody>
                    <a:bodyPr/>
                    <a:lstStyle/>
                    <a:p>
                      <a:pPr algn="ctr">
                        <a:lnSpc>
                          <a:spcPts val="3000"/>
                        </a:lnSpc>
                        <a:spcAft>
                          <a:spcPts val="0"/>
                        </a:spcAft>
                      </a:pPr>
                      <a:r>
                        <a:rPr lang="zh-CN" sz="1400" kern="100">
                          <a:latin typeface="仿宋_GB2312" pitchFamily="49" charset="-122"/>
                          <a:ea typeface="仿宋_GB2312" pitchFamily="49" charset="-122"/>
                          <a:cs typeface="Times New Roman"/>
                        </a:rPr>
                        <a:t>办事员</a:t>
                      </a:r>
                    </a:p>
                  </a:txBody>
                  <a:tcPr marL="68580" marR="68580" marT="0" marB="0" anchor="ctr"/>
                </a:tc>
                <a:tc>
                  <a:txBody>
                    <a:bodyPr/>
                    <a:lstStyle/>
                    <a:p>
                      <a:pPr algn="ctr">
                        <a:lnSpc>
                          <a:spcPts val="3000"/>
                        </a:lnSpc>
                        <a:spcAft>
                          <a:spcPts val="0"/>
                        </a:spcAft>
                      </a:pPr>
                      <a:r>
                        <a:rPr lang="zh-CN" sz="1400" kern="100" dirty="0">
                          <a:latin typeface="仿宋_GB2312" pitchFamily="49" charset="-122"/>
                          <a:ea typeface="仿宋_GB2312" pitchFamily="49" charset="-122"/>
                          <a:cs typeface="Times New Roman"/>
                        </a:rPr>
                        <a:t>三级警员</a:t>
                      </a:r>
                    </a:p>
                  </a:txBody>
                  <a:tcPr marL="68580" marR="68580" marT="0" marB="0"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51470"/>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483518"/>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五</a:t>
            </a:r>
            <a:r>
              <a:rPr lang="zh-CN" altLang="zh-CN" sz="2000" b="0" dirty="0" smtClean="0">
                <a:latin typeface="+mn-ea"/>
                <a:ea typeface="+mn-ea"/>
              </a:rPr>
              <a:t>）法官、检察官</a:t>
            </a:r>
            <a:r>
              <a:rPr lang="zh-CN" altLang="zh-CN" sz="1600" b="0" dirty="0" smtClean="0">
                <a:latin typeface="+mn-ea"/>
                <a:ea typeface="+mn-ea"/>
              </a:rPr>
              <a:t>（单独职务序列）</a:t>
            </a:r>
          </a:p>
        </p:txBody>
      </p:sp>
      <p:graphicFrame>
        <p:nvGraphicFramePr>
          <p:cNvPr id="9" name="表格 8"/>
          <p:cNvGraphicFramePr>
            <a:graphicFrameLocks noGrp="1"/>
          </p:cNvGraphicFramePr>
          <p:nvPr/>
        </p:nvGraphicFramePr>
        <p:xfrm>
          <a:off x="1187624" y="915566"/>
          <a:ext cx="7056784" cy="4191000"/>
        </p:xfrm>
        <a:graphic>
          <a:graphicData uri="http://schemas.openxmlformats.org/drawingml/2006/table">
            <a:tbl>
              <a:tblPr firstRow="1" bandRow="1">
                <a:tableStyleId>{21E4AEA4-8DFA-4A89-87EB-49C32662AFE0}</a:tableStyleId>
              </a:tblPr>
              <a:tblGrid>
                <a:gridCol w="3528392"/>
                <a:gridCol w="3528392"/>
              </a:tblGrid>
              <a:tr h="368041">
                <a:tc>
                  <a:txBody>
                    <a:bodyPr/>
                    <a:lstStyle/>
                    <a:p>
                      <a:pPr algn="ctr">
                        <a:lnSpc>
                          <a:spcPts val="3000"/>
                        </a:lnSpc>
                        <a:spcAft>
                          <a:spcPts val="0"/>
                        </a:spcAft>
                      </a:pPr>
                      <a:r>
                        <a:rPr lang="zh-CN" sz="1400" b="1" kern="100" dirty="0" smtClean="0">
                          <a:latin typeface="仿宋_GB2312" pitchFamily="49" charset="-122"/>
                          <a:ea typeface="仿宋_GB2312" pitchFamily="49" charset="-122"/>
                          <a:cs typeface="Times New Roman"/>
                        </a:rPr>
                        <a:t>综合管理类职务</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b="1" kern="100" dirty="0" smtClean="0">
                          <a:latin typeface="仿宋_GB2312" pitchFamily="49" charset="-122"/>
                          <a:ea typeface="仿宋_GB2312" pitchFamily="49" charset="-122"/>
                          <a:cs typeface="Times New Roman"/>
                        </a:rPr>
                        <a:t>法官、检察官职务</a:t>
                      </a:r>
                      <a:endParaRPr lang="zh-CN" sz="1400" kern="100" dirty="0">
                        <a:latin typeface="仿宋_GB2312" pitchFamily="49" charset="-122"/>
                        <a:ea typeface="仿宋_GB2312" pitchFamily="49" charset="-122"/>
                        <a:cs typeface="Times New Roman"/>
                      </a:endParaRPr>
                    </a:p>
                  </a:txBody>
                  <a:tcPr marL="68580" marR="68580" marT="0" marB="0" anchor="ctr"/>
                </a:tc>
              </a:tr>
              <a:tr h="368041">
                <a:tc>
                  <a:txBody>
                    <a:bodyPr/>
                    <a:lstStyle/>
                    <a:p>
                      <a:pPr marL="0" algn="ctr" rtl="0" eaLnBrk="1" latinLnBrk="0" hangingPunct="1">
                        <a:lnSpc>
                          <a:spcPts val="3000"/>
                        </a:lnSpc>
                        <a:spcAft>
                          <a:spcPts val="0"/>
                        </a:spcAft>
                      </a:pPr>
                      <a:r>
                        <a:rPr kumimoji="0" lang="zh-CN" sz="1400" kern="100" dirty="0" smtClean="0">
                          <a:solidFill>
                            <a:schemeClr val="dk1"/>
                          </a:solidFill>
                          <a:latin typeface="仿宋_GB2312" pitchFamily="49" charset="-122"/>
                          <a:ea typeface="仿宋_GB2312" pitchFamily="49" charset="-122"/>
                          <a:cs typeface="Times New Roman"/>
                        </a:rPr>
                        <a:t>最高人民法院院长；最高人民检察院检察长</a:t>
                      </a:r>
                    </a:p>
                  </a:txBody>
                  <a:tcPr marL="68580" marR="68580" marT="0" marB="0" anchor="ctr"/>
                </a:tc>
                <a:tc>
                  <a:txBody>
                    <a:bodyPr/>
                    <a:lstStyle/>
                    <a:p>
                      <a:pPr marL="0" algn="ctr" rtl="0" eaLnBrk="1" latinLnBrk="0" hangingPunct="1">
                        <a:lnSpc>
                          <a:spcPts val="3000"/>
                        </a:lnSpc>
                        <a:spcAft>
                          <a:spcPts val="0"/>
                        </a:spcAft>
                      </a:pPr>
                      <a:r>
                        <a:rPr kumimoji="0" lang="zh-CN" sz="1400" kern="100" dirty="0" smtClean="0">
                          <a:solidFill>
                            <a:schemeClr val="dk1"/>
                          </a:solidFill>
                          <a:latin typeface="仿宋_GB2312" pitchFamily="49" charset="-122"/>
                          <a:ea typeface="仿宋_GB2312" pitchFamily="49" charset="-122"/>
                          <a:cs typeface="Times New Roman"/>
                        </a:rPr>
                        <a:t>首席大法官；首席大检察官</a:t>
                      </a:r>
                    </a:p>
                  </a:txBody>
                  <a:tcPr marL="68580" marR="68580" marT="0" marB="0" anchor="ctr"/>
                </a:tc>
              </a:tr>
              <a:tr h="368041">
                <a:tc>
                  <a:txBody>
                    <a:bodyPr/>
                    <a:lstStyle/>
                    <a:p>
                      <a:pPr marL="0" algn="ctr" rtl="0" eaLnBrk="1" latinLnBrk="0" hangingPunct="1">
                        <a:lnSpc>
                          <a:spcPts val="3000"/>
                        </a:lnSpc>
                        <a:spcAft>
                          <a:spcPts val="0"/>
                        </a:spcAft>
                      </a:pPr>
                      <a:r>
                        <a:rPr kumimoji="0" lang="zh-CN" sz="1400" kern="100" spc="-150" baseline="0" dirty="0" smtClean="0">
                          <a:solidFill>
                            <a:schemeClr val="dk1"/>
                          </a:solidFill>
                          <a:latin typeface="仿宋_GB2312" pitchFamily="49" charset="-122"/>
                          <a:ea typeface="仿宋_GB2312" pitchFamily="49" charset="-122"/>
                          <a:cs typeface="Times New Roman"/>
                        </a:rPr>
                        <a:t>最高人民法院副院长；最高人民检察院副检察长</a:t>
                      </a:r>
                    </a:p>
                  </a:txBody>
                  <a:tcPr marL="68580" marR="68580" marT="0" marB="0" anchor="ctr"/>
                </a:tc>
                <a:tc>
                  <a:txBody>
                    <a:bodyPr/>
                    <a:lstStyle/>
                    <a:p>
                      <a:pPr marL="0" algn="ctr" rtl="0" eaLnBrk="1" latinLnBrk="0" hangingPunct="1">
                        <a:lnSpc>
                          <a:spcPts val="3000"/>
                        </a:lnSpc>
                        <a:spcAft>
                          <a:spcPts val="0"/>
                        </a:spcAft>
                      </a:pPr>
                      <a:r>
                        <a:rPr kumimoji="0" lang="zh-CN" sz="1400" kern="100" dirty="0" smtClean="0">
                          <a:solidFill>
                            <a:schemeClr val="dk1"/>
                          </a:solidFill>
                          <a:latin typeface="仿宋_GB2312" pitchFamily="49" charset="-122"/>
                          <a:ea typeface="仿宋_GB2312" pitchFamily="49" charset="-122"/>
                          <a:cs typeface="Times New Roman"/>
                        </a:rPr>
                        <a:t>一级大法官；一级大检察官</a:t>
                      </a:r>
                    </a:p>
                  </a:txBody>
                  <a:tcPr marL="68580" marR="68580" marT="0" marB="0" anchor="ctr"/>
                </a:tc>
              </a:tr>
              <a:tr h="368041">
                <a:tc>
                  <a:txBody>
                    <a:bodyPr/>
                    <a:lstStyle/>
                    <a:p>
                      <a:pPr algn="ctr">
                        <a:lnSpc>
                          <a:spcPts val="3000"/>
                        </a:lnSpc>
                        <a:spcAft>
                          <a:spcPts val="0"/>
                        </a:spcAft>
                      </a:pPr>
                      <a:r>
                        <a:rPr lang="zh-CN" sz="1400" kern="100" dirty="0" smtClean="0">
                          <a:latin typeface="仿宋_GB2312" pitchFamily="49" charset="-122"/>
                          <a:ea typeface="仿宋_GB2312" pitchFamily="49" charset="-122"/>
                          <a:cs typeface="Times New Roman"/>
                        </a:rPr>
                        <a:t>省部级副职</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smtClean="0">
                          <a:latin typeface="仿宋_GB2312" pitchFamily="49" charset="-122"/>
                          <a:ea typeface="仿宋_GB2312" pitchFamily="49" charset="-122"/>
                          <a:cs typeface="Times New Roman"/>
                        </a:rPr>
                        <a:t>二级大法官；二级大检察官</a:t>
                      </a:r>
                      <a:endParaRPr lang="zh-CN" sz="1400" kern="100" dirty="0">
                        <a:latin typeface="仿宋_GB2312" pitchFamily="49" charset="-122"/>
                        <a:ea typeface="仿宋_GB2312" pitchFamily="49" charset="-122"/>
                        <a:cs typeface="Times New Roman"/>
                      </a:endParaRPr>
                    </a:p>
                  </a:txBody>
                  <a:tcPr marL="68580" marR="68580" marT="0" marB="0" anchor="ctr"/>
                </a:tc>
              </a:tr>
              <a:tr h="368041">
                <a:tc>
                  <a:txBody>
                    <a:bodyPr/>
                    <a:lstStyle/>
                    <a:p>
                      <a:pPr algn="ctr">
                        <a:lnSpc>
                          <a:spcPts val="3000"/>
                        </a:lnSpc>
                        <a:spcAft>
                          <a:spcPts val="0"/>
                        </a:spcAft>
                      </a:pPr>
                      <a:r>
                        <a:rPr lang="zh-CN" sz="1400" kern="100" dirty="0" smtClean="0">
                          <a:latin typeface="仿宋_GB2312" pitchFamily="49" charset="-122"/>
                          <a:ea typeface="仿宋_GB2312" pitchFamily="49" charset="-122"/>
                          <a:cs typeface="Times New Roman"/>
                        </a:rPr>
                        <a:t>厅局级正职</a:t>
                      </a:r>
                      <a:endParaRPr lang="zh-CN" sz="1400" kern="100" dirty="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smtClean="0">
                          <a:latin typeface="仿宋_GB2312" pitchFamily="49" charset="-122"/>
                          <a:ea typeface="仿宋_GB2312" pitchFamily="49" charset="-122"/>
                          <a:cs typeface="Times New Roman"/>
                        </a:rPr>
                        <a:t>一级高级法官；一级高级检察官</a:t>
                      </a:r>
                      <a:endParaRPr lang="zh-CN" sz="1400" kern="100" dirty="0">
                        <a:latin typeface="仿宋_GB2312" pitchFamily="49" charset="-122"/>
                        <a:ea typeface="仿宋_GB2312" pitchFamily="49" charset="-122"/>
                        <a:cs typeface="Times New Roman"/>
                      </a:endParaRPr>
                    </a:p>
                  </a:txBody>
                  <a:tcPr marL="68580" marR="68580" marT="0" marB="0" anchor="ctr"/>
                </a:tc>
              </a:tr>
              <a:tr h="368041">
                <a:tc>
                  <a:txBody>
                    <a:bodyPr/>
                    <a:lstStyle/>
                    <a:p>
                      <a:pPr algn="ctr">
                        <a:lnSpc>
                          <a:spcPts val="3000"/>
                        </a:lnSpc>
                        <a:spcAft>
                          <a:spcPts val="0"/>
                        </a:spcAft>
                      </a:pPr>
                      <a:r>
                        <a:rPr lang="zh-CN" sz="1400" kern="100" smtClean="0">
                          <a:latin typeface="仿宋_GB2312" pitchFamily="49" charset="-122"/>
                          <a:ea typeface="仿宋_GB2312" pitchFamily="49" charset="-122"/>
                          <a:cs typeface="Times New Roman"/>
                        </a:rPr>
                        <a:t>厅局级副职</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smtClean="0">
                          <a:latin typeface="仿宋_GB2312" pitchFamily="49" charset="-122"/>
                          <a:ea typeface="仿宋_GB2312" pitchFamily="49" charset="-122"/>
                          <a:cs typeface="Times New Roman"/>
                        </a:rPr>
                        <a:t>二级高级法官；二级高级检察官</a:t>
                      </a:r>
                      <a:endParaRPr lang="zh-CN" sz="1400" kern="100" dirty="0">
                        <a:latin typeface="仿宋_GB2312" pitchFamily="49" charset="-122"/>
                        <a:ea typeface="仿宋_GB2312" pitchFamily="49" charset="-122"/>
                        <a:cs typeface="Times New Roman"/>
                      </a:endParaRPr>
                    </a:p>
                  </a:txBody>
                  <a:tcPr marL="68580" marR="68580" marT="0" marB="0" anchor="ctr"/>
                </a:tc>
              </a:tr>
              <a:tr h="368041">
                <a:tc>
                  <a:txBody>
                    <a:bodyPr/>
                    <a:lstStyle/>
                    <a:p>
                      <a:pPr algn="ctr">
                        <a:lnSpc>
                          <a:spcPts val="3000"/>
                        </a:lnSpc>
                        <a:spcAft>
                          <a:spcPts val="0"/>
                        </a:spcAft>
                      </a:pPr>
                      <a:r>
                        <a:rPr lang="zh-CN" sz="1400" kern="100" smtClean="0">
                          <a:latin typeface="仿宋_GB2312" pitchFamily="49" charset="-122"/>
                          <a:ea typeface="仿宋_GB2312" pitchFamily="49" charset="-122"/>
                          <a:cs typeface="Times New Roman"/>
                        </a:rPr>
                        <a:t>县处级正职</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smtClean="0">
                          <a:latin typeface="仿宋_GB2312" pitchFamily="49" charset="-122"/>
                          <a:ea typeface="仿宋_GB2312" pitchFamily="49" charset="-122"/>
                          <a:cs typeface="Times New Roman"/>
                        </a:rPr>
                        <a:t>三级高级法官；三级高级检察官</a:t>
                      </a:r>
                      <a:endParaRPr lang="zh-CN" sz="1400" kern="100" dirty="0">
                        <a:latin typeface="仿宋_GB2312" pitchFamily="49" charset="-122"/>
                        <a:ea typeface="仿宋_GB2312" pitchFamily="49" charset="-122"/>
                        <a:cs typeface="Times New Roman"/>
                      </a:endParaRPr>
                    </a:p>
                  </a:txBody>
                  <a:tcPr marL="68580" marR="68580" marT="0" marB="0" anchor="ctr"/>
                </a:tc>
              </a:tr>
              <a:tr h="368041">
                <a:tc>
                  <a:txBody>
                    <a:bodyPr/>
                    <a:lstStyle/>
                    <a:p>
                      <a:pPr algn="ctr">
                        <a:lnSpc>
                          <a:spcPts val="3000"/>
                        </a:lnSpc>
                        <a:spcAft>
                          <a:spcPts val="0"/>
                        </a:spcAft>
                      </a:pPr>
                      <a:r>
                        <a:rPr lang="zh-CN" sz="1400" kern="100" smtClean="0">
                          <a:latin typeface="仿宋_GB2312" pitchFamily="49" charset="-122"/>
                          <a:ea typeface="仿宋_GB2312" pitchFamily="49" charset="-122"/>
                          <a:cs typeface="Times New Roman"/>
                        </a:rPr>
                        <a:t>县处级副职</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smtClean="0">
                          <a:latin typeface="仿宋_GB2312" pitchFamily="49" charset="-122"/>
                          <a:ea typeface="仿宋_GB2312" pitchFamily="49" charset="-122"/>
                          <a:cs typeface="Times New Roman"/>
                        </a:rPr>
                        <a:t>四级高级法官；四级高级检察官</a:t>
                      </a:r>
                      <a:endParaRPr lang="zh-CN" sz="1400" kern="100" dirty="0">
                        <a:latin typeface="仿宋_GB2312" pitchFamily="49" charset="-122"/>
                        <a:ea typeface="仿宋_GB2312" pitchFamily="49" charset="-122"/>
                        <a:cs typeface="Times New Roman"/>
                      </a:endParaRPr>
                    </a:p>
                  </a:txBody>
                  <a:tcPr marL="68580" marR="68580" marT="0" marB="0" anchor="ctr"/>
                </a:tc>
              </a:tr>
              <a:tr h="368041">
                <a:tc>
                  <a:txBody>
                    <a:bodyPr/>
                    <a:lstStyle/>
                    <a:p>
                      <a:pPr algn="ctr">
                        <a:lnSpc>
                          <a:spcPts val="3000"/>
                        </a:lnSpc>
                        <a:spcAft>
                          <a:spcPts val="0"/>
                        </a:spcAft>
                      </a:pPr>
                      <a:r>
                        <a:rPr lang="zh-CN" sz="1400" kern="100" smtClean="0">
                          <a:latin typeface="仿宋_GB2312" pitchFamily="49" charset="-122"/>
                          <a:ea typeface="仿宋_GB2312" pitchFamily="49" charset="-122"/>
                          <a:cs typeface="Times New Roman"/>
                        </a:rPr>
                        <a:t>乡科级正职</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smtClean="0">
                          <a:latin typeface="仿宋_GB2312" pitchFamily="49" charset="-122"/>
                          <a:ea typeface="仿宋_GB2312" pitchFamily="49" charset="-122"/>
                          <a:cs typeface="Times New Roman"/>
                        </a:rPr>
                        <a:t>一级法官；一级检察官</a:t>
                      </a:r>
                      <a:endParaRPr lang="zh-CN" sz="1400" kern="100" dirty="0">
                        <a:latin typeface="仿宋_GB2312" pitchFamily="49" charset="-122"/>
                        <a:ea typeface="仿宋_GB2312" pitchFamily="49" charset="-122"/>
                        <a:cs typeface="Times New Roman"/>
                      </a:endParaRPr>
                    </a:p>
                  </a:txBody>
                  <a:tcPr marL="68580" marR="68580" marT="0" marB="0" anchor="ctr"/>
                </a:tc>
              </a:tr>
              <a:tr h="368041">
                <a:tc>
                  <a:txBody>
                    <a:bodyPr/>
                    <a:lstStyle/>
                    <a:p>
                      <a:pPr algn="ctr">
                        <a:lnSpc>
                          <a:spcPts val="3000"/>
                        </a:lnSpc>
                        <a:spcAft>
                          <a:spcPts val="0"/>
                        </a:spcAft>
                      </a:pPr>
                      <a:r>
                        <a:rPr lang="zh-CN" sz="1400" kern="100" smtClean="0">
                          <a:latin typeface="仿宋_GB2312" pitchFamily="49" charset="-122"/>
                          <a:ea typeface="仿宋_GB2312" pitchFamily="49" charset="-122"/>
                          <a:cs typeface="Times New Roman"/>
                        </a:rPr>
                        <a:t>乡科级副职</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smtClean="0">
                          <a:latin typeface="仿宋_GB2312" pitchFamily="49" charset="-122"/>
                          <a:ea typeface="仿宋_GB2312" pitchFamily="49" charset="-122"/>
                          <a:cs typeface="Times New Roman"/>
                        </a:rPr>
                        <a:t>二级、三级法官；二级、三级检察官</a:t>
                      </a:r>
                      <a:endParaRPr lang="zh-CN" sz="1400" kern="100" dirty="0">
                        <a:latin typeface="仿宋_GB2312" pitchFamily="49" charset="-122"/>
                        <a:ea typeface="仿宋_GB2312" pitchFamily="49" charset="-122"/>
                        <a:cs typeface="Times New Roman"/>
                      </a:endParaRPr>
                    </a:p>
                  </a:txBody>
                  <a:tcPr marL="68580" marR="68580" marT="0" marB="0" anchor="ctr"/>
                </a:tc>
              </a:tr>
              <a:tr h="368041">
                <a:tc>
                  <a:txBody>
                    <a:bodyPr/>
                    <a:lstStyle/>
                    <a:p>
                      <a:pPr algn="ctr">
                        <a:lnSpc>
                          <a:spcPts val="3000"/>
                        </a:lnSpc>
                        <a:spcAft>
                          <a:spcPts val="0"/>
                        </a:spcAft>
                      </a:pPr>
                      <a:r>
                        <a:rPr lang="zh-CN" sz="1400" kern="100" smtClean="0">
                          <a:latin typeface="仿宋_GB2312" pitchFamily="49" charset="-122"/>
                          <a:ea typeface="仿宋_GB2312" pitchFamily="49" charset="-122"/>
                          <a:cs typeface="Times New Roman"/>
                        </a:rPr>
                        <a:t>科员</a:t>
                      </a:r>
                      <a:endParaRPr lang="zh-CN" sz="1400" kern="100">
                        <a:latin typeface="仿宋_GB2312" pitchFamily="49" charset="-122"/>
                        <a:ea typeface="仿宋_GB2312" pitchFamily="49" charset="-122"/>
                        <a:cs typeface="Times New Roman"/>
                      </a:endParaRPr>
                    </a:p>
                  </a:txBody>
                  <a:tcPr marL="68580" marR="68580" marT="0" marB="0" anchor="ctr"/>
                </a:tc>
                <a:tc>
                  <a:txBody>
                    <a:bodyPr/>
                    <a:lstStyle/>
                    <a:p>
                      <a:pPr algn="ctr">
                        <a:lnSpc>
                          <a:spcPts val="3000"/>
                        </a:lnSpc>
                        <a:spcAft>
                          <a:spcPts val="0"/>
                        </a:spcAft>
                      </a:pPr>
                      <a:r>
                        <a:rPr lang="zh-CN" sz="1400" kern="100" dirty="0" smtClean="0">
                          <a:latin typeface="仿宋_GB2312" pitchFamily="49" charset="-122"/>
                          <a:ea typeface="仿宋_GB2312" pitchFamily="49" charset="-122"/>
                          <a:cs typeface="Times New Roman"/>
                        </a:rPr>
                        <a:t>四级、五级法官；四级、五级检察官</a:t>
                      </a:r>
                      <a:endParaRPr lang="zh-CN" sz="1400" kern="100" dirty="0">
                        <a:latin typeface="仿宋_GB2312" pitchFamily="49" charset="-122"/>
                        <a:ea typeface="仿宋_GB2312" pitchFamily="49" charset="-122"/>
                        <a:cs typeface="Times New Roman"/>
                      </a:endParaRPr>
                    </a:p>
                  </a:txBody>
                  <a:tcPr marL="68580" marR="68580" marT="0" marB="0"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76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solidFill>
                    <a:srgbClr val="000000"/>
                  </a:solidFill>
                  <a:latin typeface="宋体" pitchFamily="2" charset="-122"/>
                </a:rPr>
                <a:t>公务员职位分类相关政策规定</a:t>
              </a:r>
              <a:endParaRPr lang="zh-CN" altLang="en-US" sz="2000" dirty="0" smtClean="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六</a:t>
            </a:r>
            <a:r>
              <a:rPr lang="zh-CN" altLang="zh-CN" sz="2000" b="0" dirty="0" smtClean="0">
                <a:latin typeface="+mn-ea"/>
                <a:ea typeface="+mn-ea"/>
              </a:rPr>
              <a:t>）</a:t>
            </a:r>
            <a:r>
              <a:rPr lang="zh-CN" altLang="en-US" sz="2000" b="0" dirty="0" smtClean="0">
                <a:latin typeface="+mn-ea"/>
                <a:ea typeface="+mn-ea"/>
              </a:rPr>
              <a:t>其他</a:t>
            </a:r>
            <a:endParaRPr lang="zh-CN" altLang="zh-CN" sz="1600" b="0" dirty="0" smtClean="0">
              <a:latin typeface="+mn-ea"/>
              <a:ea typeface="+mn-ea"/>
            </a:endParaRPr>
          </a:p>
        </p:txBody>
      </p:sp>
      <p:sp>
        <p:nvSpPr>
          <p:cNvPr id="11" name="TextBox 10"/>
          <p:cNvSpPr txBox="1"/>
          <p:nvPr/>
        </p:nvSpPr>
        <p:spPr>
          <a:xfrm>
            <a:off x="1331640" y="1707654"/>
            <a:ext cx="6264696" cy="1189236"/>
          </a:xfrm>
          <a:prstGeom prst="rect">
            <a:avLst/>
          </a:prstGeom>
          <a:noFill/>
        </p:spPr>
        <p:txBody>
          <a:bodyPr wrap="square" rtlCol="0">
            <a:spAutoFit/>
          </a:bodyPr>
          <a:lstStyle/>
          <a:p>
            <a:pPr>
              <a:lnSpc>
                <a:spcPts val="3000"/>
              </a:lnSpc>
            </a:pPr>
            <a:r>
              <a:rPr lang="en-US" altLang="zh-CN" sz="2000" dirty="0" smtClean="0">
                <a:latin typeface="仿宋_GB2312" pitchFamily="49" charset="-122"/>
                <a:ea typeface="仿宋_GB2312" pitchFamily="49" charset="-122"/>
              </a:rPr>
              <a:t>    </a:t>
            </a:r>
            <a:r>
              <a:rPr lang="zh-CN" altLang="zh-CN" sz="1900" dirty="0" smtClean="0">
                <a:latin typeface="仿宋_GB2312" pitchFamily="49" charset="-122"/>
                <a:ea typeface="仿宋_GB2312" pitchFamily="49" charset="-122"/>
              </a:rPr>
              <a:t>国务院根据本法，对具有职位特殊性，需要单独管理的，可以增设其他职位类别。</a:t>
            </a:r>
          </a:p>
          <a:p>
            <a:pPr>
              <a:lnSpc>
                <a:spcPts val="3000"/>
              </a:lnSpc>
            </a:pP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1925638" y="1274400"/>
            <a:ext cx="5486400" cy="719976"/>
            <a:chOff x="1152" y="1275"/>
            <a:chExt cx="3456" cy="450"/>
          </a:xfrm>
        </p:grpSpPr>
        <p:grpSp>
          <p:nvGrpSpPr>
            <p:cNvPr id="3" name="Group 3"/>
            <p:cNvGrpSpPr/>
            <p:nvPr/>
          </p:nvGrpSpPr>
          <p:grpSpPr>
            <a:xfrm>
              <a:off x="1152" y="1275"/>
              <a:ext cx="480" cy="419"/>
              <a:chOff x="1110" y="2656"/>
              <a:chExt cx="1549" cy="1351"/>
            </a:xfrm>
          </p:grpSpPr>
          <p:sp>
            <p:nvSpPr>
              <p:cNvPr id="105"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06"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07" name="AutoShape 6"/>
              <p:cNvSpPr>
                <a:spLocks noChangeArrowheads="1"/>
              </p:cNvSpPr>
              <p:nvPr/>
            </p:nvSpPr>
            <p:spPr bwMode="gray">
              <a:xfrm>
                <a:off x="1200"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08"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109" name="Text Box 12"/>
            <p:cNvSpPr txBox="1"/>
            <p:nvPr/>
          </p:nvSpPr>
          <p:spPr>
            <a:xfrm>
              <a:off x="1776" y="1323"/>
              <a:ext cx="2832" cy="269"/>
            </a:xfrm>
            <a:prstGeom prst="rect">
              <a:avLst/>
            </a:prstGeom>
            <a:noFill/>
            <a:ln w="9525">
              <a:noFill/>
            </a:ln>
            <a:scene3d>
              <a:camera prst="orthographicFront"/>
              <a:lightRig rig="threePt" dir="t"/>
            </a:scene3d>
            <a:sp3d>
              <a:bevelT prst="relaxedInset"/>
              <a:bevelB w="152400" h="50800" prst="softRound"/>
            </a:sp3d>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r>
                <a:rPr lang="zh-CN" altLang="zh-CN" sz="2200" dirty="0" smtClean="0">
                  <a:solidFill>
                    <a:srgbClr val="000000"/>
                  </a:solidFill>
                  <a:latin typeface="方正综艺简体" pitchFamily="65" charset="-122"/>
                  <a:ea typeface="方正综艺简体" pitchFamily="65" charset="-122"/>
                </a:rPr>
                <a:t>公务员职位分类的概念及历史沿革</a:t>
              </a:r>
              <a:endParaRPr lang="zh-CN" altLang="en-US" sz="2200" dirty="0">
                <a:solidFill>
                  <a:srgbClr val="000000"/>
                </a:solidFill>
                <a:latin typeface="方正综艺简体" pitchFamily="65" charset="-122"/>
                <a:ea typeface="方正综艺简体" pitchFamily="65" charset="-122"/>
              </a:endParaRPr>
            </a:p>
          </p:txBody>
        </p:sp>
        <p:sp>
          <p:nvSpPr>
            <p:cNvPr id="110" name="Text Box 13"/>
            <p:cNvSpPr txBox="1"/>
            <p:nvPr/>
          </p:nvSpPr>
          <p:spPr>
            <a:xfrm>
              <a:off x="1232" y="1337"/>
              <a:ext cx="310" cy="388"/>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a:solidFill>
                    <a:schemeClr val="bg1"/>
                  </a:solidFill>
                  <a:latin typeface="Arial" panose="020B0604020202020204" pitchFamily="34" charset="0"/>
                </a:rPr>
                <a:t>一</a:t>
              </a:r>
              <a:endParaRPr lang="en-US" altLang="zh-CN" sz="2400" dirty="0">
                <a:solidFill>
                  <a:schemeClr val="bg1"/>
                </a:solidFill>
                <a:latin typeface="Arial" panose="020B0604020202020204" pitchFamily="34" charset="0"/>
              </a:endParaRPr>
            </a:p>
          </p:txBody>
        </p:sp>
      </p:grpSp>
      <p:grpSp>
        <p:nvGrpSpPr>
          <p:cNvPr id="4" name="组合 157"/>
          <p:cNvGrpSpPr/>
          <p:nvPr/>
        </p:nvGrpSpPr>
        <p:grpSpPr>
          <a:xfrm>
            <a:off x="125095" y="167005"/>
            <a:ext cx="2574290" cy="396240"/>
            <a:chOff x="197" y="263"/>
            <a:chExt cx="4054" cy="624"/>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331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24"/>
            </a:xfrm>
            <a:prstGeom prst="rect">
              <a:avLst/>
            </a:prstGeom>
            <a:noFill/>
          </p:spPr>
          <p:txBody>
            <a:bodyPr wrap="square" rtlCol="0">
              <a:spAutoFit/>
            </a:bodyPr>
            <a:lstStyle/>
            <a:p>
              <a:r>
                <a:rPr lang="zh-CN" altLang="en-US" sz="2000">
                  <a:solidFill>
                    <a:schemeClr val="tx1"/>
                  </a:solidFill>
                  <a:effectLst>
                    <a:outerShdw blurRad="38100" dist="19050" dir="2700000" algn="tl" rotWithShape="0">
                      <a:schemeClr val="dk1">
                        <a:alpha val="40000"/>
                      </a:schemeClr>
                    </a:outerShdw>
                  </a:effectLst>
                </a:rPr>
                <a:t>目录</a:t>
              </a:r>
            </a:p>
          </p:txBody>
        </p:sp>
      </p:grpSp>
      <p:grpSp>
        <p:nvGrpSpPr>
          <p:cNvPr id="5" name="Group 32"/>
          <p:cNvGrpSpPr/>
          <p:nvPr/>
        </p:nvGrpSpPr>
        <p:grpSpPr>
          <a:xfrm>
            <a:off x="1926000" y="2354400"/>
            <a:ext cx="5486400" cy="720000"/>
            <a:chOff x="1152" y="1275"/>
            <a:chExt cx="3456" cy="419"/>
          </a:xfrm>
        </p:grpSpPr>
        <p:grpSp>
          <p:nvGrpSpPr>
            <p:cNvPr id="6" name="Group 3"/>
            <p:cNvGrpSpPr/>
            <p:nvPr/>
          </p:nvGrpSpPr>
          <p:grpSpPr>
            <a:xfrm>
              <a:off x="1152" y="1275"/>
              <a:ext cx="480" cy="419"/>
              <a:chOff x="1110" y="2656"/>
              <a:chExt cx="1549" cy="1351"/>
            </a:xfrm>
          </p:grpSpPr>
          <p:sp>
            <p:nvSpPr>
              <p:cNvPr id="61"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2"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3" name="AutoShape 6"/>
              <p:cNvSpPr>
                <a:spLocks noChangeArrowheads="1"/>
              </p:cNvSpPr>
              <p:nvPr/>
            </p:nvSpPr>
            <p:spPr bwMode="gray">
              <a:xfrm>
                <a:off x="1201"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8"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59" name="Text Box 12"/>
            <p:cNvSpPr txBox="1"/>
            <p:nvPr/>
          </p:nvSpPr>
          <p:spPr>
            <a:xfrm>
              <a:off x="1776" y="1323"/>
              <a:ext cx="2832" cy="25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r>
                <a:rPr lang="zh-CN" altLang="zh-CN" sz="2200" dirty="0" smtClean="0">
                  <a:latin typeface="方正综艺简体" pitchFamily="65" charset="-122"/>
                  <a:ea typeface="方正综艺简体" pitchFamily="65" charset="-122"/>
                </a:rPr>
                <a:t>公务员职位分类相关政策规定</a:t>
              </a:r>
              <a:endParaRPr lang="zh-CN" altLang="en-US" sz="2200" dirty="0" smtClean="0">
                <a:latin typeface="方正综艺简体" pitchFamily="65" charset="-122"/>
                <a:ea typeface="方正综艺简体" pitchFamily="65" charset="-122"/>
              </a:endParaRPr>
            </a:p>
          </p:txBody>
        </p:sp>
        <p:sp>
          <p:nvSpPr>
            <p:cNvPr id="60" name="Text Box 13"/>
            <p:cNvSpPr txBox="1"/>
            <p:nvPr/>
          </p:nvSpPr>
          <p:spPr>
            <a:xfrm>
              <a:off x="1232" y="1337"/>
              <a:ext cx="310" cy="289"/>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smtClean="0">
                  <a:solidFill>
                    <a:schemeClr val="bg1"/>
                  </a:solidFill>
                  <a:latin typeface="Arial" panose="020B0604020202020204" pitchFamily="34" charset="0"/>
                </a:rPr>
                <a:t>二</a:t>
              </a:r>
              <a:endParaRPr lang="en-US" altLang="zh-CN" sz="2400" dirty="0">
                <a:solidFill>
                  <a:schemeClr val="bg1"/>
                </a:solidFill>
                <a:latin typeface="Arial" panose="020B0604020202020204" pitchFamily="34" charset="0"/>
              </a:endParaRPr>
            </a:p>
          </p:txBody>
        </p:sp>
      </p:grpSp>
      <p:grpSp>
        <p:nvGrpSpPr>
          <p:cNvPr id="7" name="Group 32"/>
          <p:cNvGrpSpPr/>
          <p:nvPr/>
        </p:nvGrpSpPr>
        <p:grpSpPr>
          <a:xfrm>
            <a:off x="1926000" y="3434400"/>
            <a:ext cx="5486400" cy="720000"/>
            <a:chOff x="1152" y="1275"/>
            <a:chExt cx="3456" cy="419"/>
          </a:xfrm>
        </p:grpSpPr>
        <p:grpSp>
          <p:nvGrpSpPr>
            <p:cNvPr id="8" name="Group 3"/>
            <p:cNvGrpSpPr/>
            <p:nvPr/>
          </p:nvGrpSpPr>
          <p:grpSpPr>
            <a:xfrm>
              <a:off x="1152" y="1275"/>
              <a:ext cx="480" cy="419"/>
              <a:chOff x="1110" y="2656"/>
              <a:chExt cx="1549" cy="1351"/>
            </a:xfrm>
          </p:grpSpPr>
          <p:sp>
            <p:nvSpPr>
              <p:cNvPr id="69"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70"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71" name="AutoShape 6"/>
              <p:cNvSpPr>
                <a:spLocks noChangeArrowheads="1"/>
              </p:cNvSpPr>
              <p:nvPr/>
            </p:nvSpPr>
            <p:spPr bwMode="gray">
              <a:xfrm>
                <a:off x="1200"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6"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67" name="Text Box 12"/>
            <p:cNvSpPr txBox="1"/>
            <p:nvPr/>
          </p:nvSpPr>
          <p:spPr>
            <a:xfrm>
              <a:off x="1776" y="1323"/>
              <a:ext cx="2832" cy="25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indent="0" eaLnBrk="1" hangingPunct="1">
                <a:lnSpc>
                  <a:spcPct val="100000"/>
                </a:lnSpc>
                <a:spcBef>
                  <a:spcPct val="0"/>
                </a:spcBef>
                <a:buNone/>
              </a:pPr>
              <a:r>
                <a:rPr lang="zh-CN" altLang="zh-CN" sz="2200" dirty="0" smtClean="0">
                  <a:solidFill>
                    <a:srgbClr val="FF0000"/>
                  </a:solidFill>
                  <a:latin typeface="方正综艺简体" pitchFamily="65" charset="-122"/>
                  <a:ea typeface="方正综艺简体" pitchFamily="65" charset="-122"/>
                </a:rPr>
                <a:t>“三大类”公务员的日常管理</a:t>
              </a:r>
              <a:endParaRPr lang="zh-CN" altLang="en-US" sz="2200" dirty="0" smtClean="0">
                <a:solidFill>
                  <a:srgbClr val="FF0000"/>
                </a:solidFill>
                <a:latin typeface="方正综艺简体" pitchFamily="65" charset="-122"/>
                <a:ea typeface="方正综艺简体" pitchFamily="65" charset="-122"/>
              </a:endParaRPr>
            </a:p>
          </p:txBody>
        </p:sp>
        <p:sp>
          <p:nvSpPr>
            <p:cNvPr id="68" name="Text Box 13"/>
            <p:cNvSpPr txBox="1"/>
            <p:nvPr/>
          </p:nvSpPr>
          <p:spPr>
            <a:xfrm>
              <a:off x="1232" y="1337"/>
              <a:ext cx="310" cy="289"/>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smtClean="0">
                  <a:solidFill>
                    <a:schemeClr val="bg1"/>
                  </a:solidFill>
                  <a:latin typeface="Arial" panose="020B0604020202020204" pitchFamily="34" charset="0"/>
                </a:rPr>
                <a:t>三</a:t>
              </a:r>
              <a:endParaRPr lang="en-US" altLang="zh-CN" sz="2400" dirty="0">
                <a:solidFill>
                  <a:schemeClr val="bg1"/>
                </a:solidFill>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7"/>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32"/>
          <p:cNvGrpSpPr/>
          <p:nvPr/>
        </p:nvGrpSpPr>
        <p:grpSpPr>
          <a:xfrm>
            <a:off x="1925638" y="1274400"/>
            <a:ext cx="5486400" cy="719976"/>
            <a:chOff x="1152" y="1275"/>
            <a:chExt cx="3456" cy="450"/>
          </a:xfrm>
        </p:grpSpPr>
        <p:grpSp>
          <p:nvGrpSpPr>
            <p:cNvPr id="104" name="Group 3"/>
            <p:cNvGrpSpPr/>
            <p:nvPr/>
          </p:nvGrpSpPr>
          <p:grpSpPr>
            <a:xfrm>
              <a:off x="1152" y="1275"/>
              <a:ext cx="480" cy="419"/>
              <a:chOff x="1110" y="2656"/>
              <a:chExt cx="1549" cy="1351"/>
            </a:xfrm>
          </p:grpSpPr>
          <p:sp>
            <p:nvSpPr>
              <p:cNvPr id="105"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06"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07" name="AutoShape 6"/>
              <p:cNvSpPr>
                <a:spLocks noChangeArrowheads="1"/>
              </p:cNvSpPr>
              <p:nvPr/>
            </p:nvSpPr>
            <p:spPr bwMode="gray">
              <a:xfrm>
                <a:off x="1200"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08"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109" name="Text Box 12"/>
            <p:cNvSpPr txBox="1"/>
            <p:nvPr/>
          </p:nvSpPr>
          <p:spPr>
            <a:xfrm>
              <a:off x="1776" y="1323"/>
              <a:ext cx="2832" cy="26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r>
                <a:rPr lang="zh-CN" altLang="zh-CN" sz="2200" dirty="0" smtClean="0">
                  <a:solidFill>
                    <a:srgbClr val="000000"/>
                  </a:solidFill>
                  <a:latin typeface="方正综艺简体" pitchFamily="65" charset="-122"/>
                  <a:ea typeface="方正综艺简体" pitchFamily="65" charset="-122"/>
                </a:rPr>
                <a:t>公务员职位分类的概念及历史沿革</a:t>
              </a:r>
              <a:endParaRPr lang="zh-CN" altLang="en-US" sz="2200" dirty="0">
                <a:solidFill>
                  <a:srgbClr val="000000"/>
                </a:solidFill>
                <a:latin typeface="方正综艺简体" pitchFamily="65" charset="-122"/>
                <a:ea typeface="方正综艺简体" pitchFamily="65" charset="-122"/>
              </a:endParaRPr>
            </a:p>
          </p:txBody>
        </p:sp>
        <p:sp>
          <p:nvSpPr>
            <p:cNvPr id="110" name="Text Box 13"/>
            <p:cNvSpPr txBox="1"/>
            <p:nvPr/>
          </p:nvSpPr>
          <p:spPr>
            <a:xfrm>
              <a:off x="1232" y="1337"/>
              <a:ext cx="310" cy="388"/>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a:solidFill>
                    <a:schemeClr val="bg1"/>
                  </a:solidFill>
                  <a:latin typeface="Arial" panose="020B0604020202020204" pitchFamily="34" charset="0"/>
                </a:rPr>
                <a:t>一</a:t>
              </a:r>
              <a:endParaRPr lang="en-US" altLang="zh-CN" sz="2400" dirty="0">
                <a:solidFill>
                  <a:schemeClr val="bg1"/>
                </a:solidFill>
                <a:latin typeface="Arial" panose="020B0604020202020204" pitchFamily="34" charset="0"/>
              </a:endParaRPr>
            </a:p>
          </p:txBody>
        </p:sp>
      </p:grpSp>
      <p:grpSp>
        <p:nvGrpSpPr>
          <p:cNvPr id="158" name="组合 157"/>
          <p:cNvGrpSpPr/>
          <p:nvPr/>
        </p:nvGrpSpPr>
        <p:grpSpPr>
          <a:xfrm>
            <a:off x="125095" y="167005"/>
            <a:ext cx="2574290" cy="396240"/>
            <a:chOff x="197" y="263"/>
            <a:chExt cx="4054" cy="624"/>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331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24"/>
            </a:xfrm>
            <a:prstGeom prst="rect">
              <a:avLst/>
            </a:prstGeom>
            <a:noFill/>
          </p:spPr>
          <p:txBody>
            <a:bodyPr wrap="square" rtlCol="0">
              <a:spAutoFit/>
            </a:bodyPr>
            <a:lstStyle/>
            <a:p>
              <a:r>
                <a:rPr lang="zh-CN" altLang="en-US" sz="2000">
                  <a:solidFill>
                    <a:schemeClr val="tx1"/>
                  </a:solidFill>
                  <a:effectLst>
                    <a:outerShdw blurRad="38100" dist="19050" dir="2700000" algn="tl" rotWithShape="0">
                      <a:schemeClr val="dk1">
                        <a:alpha val="40000"/>
                      </a:schemeClr>
                    </a:outerShdw>
                  </a:effectLst>
                </a:rPr>
                <a:t>目录</a:t>
              </a:r>
            </a:p>
          </p:txBody>
        </p:sp>
      </p:grpSp>
      <p:grpSp>
        <p:nvGrpSpPr>
          <p:cNvPr id="56" name="Group 32"/>
          <p:cNvGrpSpPr/>
          <p:nvPr/>
        </p:nvGrpSpPr>
        <p:grpSpPr>
          <a:xfrm>
            <a:off x="1926000" y="2354400"/>
            <a:ext cx="5486400" cy="720000"/>
            <a:chOff x="1152" y="1275"/>
            <a:chExt cx="3456" cy="419"/>
          </a:xfrm>
        </p:grpSpPr>
        <p:grpSp>
          <p:nvGrpSpPr>
            <p:cNvPr id="57" name="Group 3"/>
            <p:cNvGrpSpPr/>
            <p:nvPr/>
          </p:nvGrpSpPr>
          <p:grpSpPr>
            <a:xfrm>
              <a:off x="1152" y="1275"/>
              <a:ext cx="480" cy="419"/>
              <a:chOff x="1110" y="2656"/>
              <a:chExt cx="1549" cy="1351"/>
            </a:xfrm>
          </p:grpSpPr>
          <p:sp>
            <p:nvSpPr>
              <p:cNvPr id="61"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2"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3" name="AutoShape 6"/>
              <p:cNvSpPr>
                <a:spLocks noChangeArrowheads="1"/>
              </p:cNvSpPr>
              <p:nvPr/>
            </p:nvSpPr>
            <p:spPr bwMode="gray">
              <a:xfrm>
                <a:off x="1201"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8"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59" name="Text Box 12"/>
            <p:cNvSpPr txBox="1"/>
            <p:nvPr/>
          </p:nvSpPr>
          <p:spPr>
            <a:xfrm>
              <a:off x="1776" y="1323"/>
              <a:ext cx="2832" cy="26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r>
                <a:rPr lang="zh-CN" altLang="zh-CN" sz="2200" dirty="0" smtClean="0">
                  <a:solidFill>
                    <a:srgbClr val="000000"/>
                  </a:solidFill>
                  <a:latin typeface="方正综艺简体" pitchFamily="65" charset="-122"/>
                  <a:ea typeface="方正综艺简体" pitchFamily="65" charset="-122"/>
                </a:rPr>
                <a:t>公务员职位分类相关政策规定</a:t>
              </a:r>
              <a:endParaRPr lang="zh-CN" altLang="en-US" sz="2200" dirty="0" smtClean="0">
                <a:solidFill>
                  <a:srgbClr val="000000"/>
                </a:solidFill>
                <a:latin typeface="方正综艺简体" pitchFamily="65" charset="-122"/>
                <a:ea typeface="方正综艺简体" pitchFamily="65" charset="-122"/>
              </a:endParaRPr>
            </a:p>
          </p:txBody>
        </p:sp>
        <p:sp>
          <p:nvSpPr>
            <p:cNvPr id="60" name="Text Box 13"/>
            <p:cNvSpPr txBox="1"/>
            <p:nvPr/>
          </p:nvSpPr>
          <p:spPr>
            <a:xfrm>
              <a:off x="1232" y="1337"/>
              <a:ext cx="310" cy="289"/>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smtClean="0">
                  <a:solidFill>
                    <a:schemeClr val="bg1"/>
                  </a:solidFill>
                  <a:latin typeface="Arial" panose="020B0604020202020204" pitchFamily="34" charset="0"/>
                </a:rPr>
                <a:t>二</a:t>
              </a:r>
              <a:endParaRPr lang="en-US" altLang="zh-CN" sz="2400" dirty="0">
                <a:solidFill>
                  <a:schemeClr val="bg1"/>
                </a:solidFill>
                <a:latin typeface="Arial" panose="020B0604020202020204" pitchFamily="34" charset="0"/>
              </a:endParaRPr>
            </a:p>
          </p:txBody>
        </p:sp>
      </p:grpSp>
      <p:grpSp>
        <p:nvGrpSpPr>
          <p:cNvPr id="64" name="Group 32"/>
          <p:cNvGrpSpPr/>
          <p:nvPr/>
        </p:nvGrpSpPr>
        <p:grpSpPr>
          <a:xfrm>
            <a:off x="1926000" y="3434400"/>
            <a:ext cx="5486400" cy="720000"/>
            <a:chOff x="1152" y="1275"/>
            <a:chExt cx="3456" cy="419"/>
          </a:xfrm>
        </p:grpSpPr>
        <p:grpSp>
          <p:nvGrpSpPr>
            <p:cNvPr id="65" name="Group 3"/>
            <p:cNvGrpSpPr/>
            <p:nvPr/>
          </p:nvGrpSpPr>
          <p:grpSpPr>
            <a:xfrm>
              <a:off x="1152" y="1275"/>
              <a:ext cx="480" cy="419"/>
              <a:chOff x="1110" y="2656"/>
              <a:chExt cx="1549" cy="1351"/>
            </a:xfrm>
          </p:grpSpPr>
          <p:sp>
            <p:nvSpPr>
              <p:cNvPr id="69"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70"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71" name="AutoShape 6"/>
              <p:cNvSpPr>
                <a:spLocks noChangeArrowheads="1"/>
              </p:cNvSpPr>
              <p:nvPr/>
            </p:nvSpPr>
            <p:spPr bwMode="gray">
              <a:xfrm>
                <a:off x="1200"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6"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67" name="Text Box 12"/>
            <p:cNvSpPr txBox="1"/>
            <p:nvPr/>
          </p:nvSpPr>
          <p:spPr>
            <a:xfrm>
              <a:off x="1776" y="1323"/>
              <a:ext cx="2832" cy="26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indent="0" eaLnBrk="1" hangingPunct="1">
                <a:lnSpc>
                  <a:spcPct val="100000"/>
                </a:lnSpc>
                <a:spcBef>
                  <a:spcPct val="0"/>
                </a:spcBef>
                <a:buNone/>
              </a:pPr>
              <a:r>
                <a:rPr lang="zh-CN" altLang="zh-CN" sz="2200" dirty="0" smtClean="0">
                  <a:solidFill>
                    <a:srgbClr val="000000"/>
                  </a:solidFill>
                  <a:latin typeface="方正综艺简体" pitchFamily="65" charset="-122"/>
                  <a:ea typeface="方正综艺简体" pitchFamily="65" charset="-122"/>
                </a:rPr>
                <a:t>“三大类”公务员的日常管理</a:t>
              </a:r>
              <a:endParaRPr lang="zh-CN" altLang="en-US" sz="2200" dirty="0" smtClean="0">
                <a:solidFill>
                  <a:srgbClr val="000000"/>
                </a:solidFill>
                <a:latin typeface="方正综艺简体" pitchFamily="65" charset="-122"/>
                <a:ea typeface="方正综艺简体" pitchFamily="65" charset="-122"/>
              </a:endParaRPr>
            </a:p>
          </p:txBody>
        </p:sp>
        <p:sp>
          <p:nvSpPr>
            <p:cNvPr id="68" name="Text Box 13"/>
            <p:cNvSpPr txBox="1"/>
            <p:nvPr/>
          </p:nvSpPr>
          <p:spPr>
            <a:xfrm>
              <a:off x="1232" y="1337"/>
              <a:ext cx="310" cy="289"/>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smtClean="0">
                  <a:solidFill>
                    <a:schemeClr val="bg1"/>
                  </a:solidFill>
                  <a:latin typeface="Arial" panose="020B0604020202020204" pitchFamily="34" charset="0"/>
                </a:rPr>
                <a:t>三</a:t>
              </a:r>
              <a:endParaRPr lang="en-US" altLang="zh-CN" sz="2400" dirty="0">
                <a:solidFill>
                  <a:schemeClr val="bg1"/>
                </a:solidFill>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grpSp>
        <p:nvGrpSpPr>
          <p:cNvPr id="10" name="组合 9"/>
          <p:cNvGrpSpPr/>
          <p:nvPr/>
        </p:nvGrpSpPr>
        <p:grpSpPr>
          <a:xfrm>
            <a:off x="1043608" y="987574"/>
            <a:ext cx="5688632" cy="923851"/>
            <a:chOff x="1043608" y="987574"/>
            <a:chExt cx="5688632" cy="923851"/>
          </a:xfrm>
        </p:grpSpPr>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（一）</a:t>
              </a:r>
              <a:r>
                <a:rPr lang="zh-CN" altLang="en-US" sz="2000" b="0" dirty="0" smtClean="0">
                  <a:latin typeface="+mn-ea"/>
                  <a:ea typeface="+mn-ea"/>
                </a:rPr>
                <a:t>职务任免</a:t>
              </a:r>
              <a:endParaRPr lang="zh-CN" altLang="zh-CN" sz="2000" b="0" dirty="0">
                <a:latin typeface="+mn-ea"/>
                <a:ea typeface="+mn-ea"/>
              </a:endParaRPr>
            </a:p>
          </p:txBody>
        </p:sp>
        <p:sp>
          <p:nvSpPr>
            <p:cNvPr id="32" name="TextBox 31"/>
            <p:cNvSpPr txBox="1"/>
            <p:nvPr/>
          </p:nvSpPr>
          <p:spPr>
            <a:xfrm>
              <a:off x="1043608" y="1491630"/>
              <a:ext cx="5688632" cy="419795"/>
            </a:xfrm>
            <a:prstGeom prst="rect">
              <a:avLst/>
            </a:prstGeom>
            <a:noFill/>
          </p:spPr>
          <p:txBody>
            <a:bodyPr wrap="square" rtlCol="0">
              <a:spAutoFit/>
            </a:bodyPr>
            <a:lstStyle/>
            <a:p>
              <a:pPr>
                <a:lnSpc>
                  <a:spcPts val="3000"/>
                </a:lnSpc>
              </a:pPr>
              <a:r>
                <a:rPr lang="en-US" altLang="zh-CN" dirty="0" smtClean="0">
                  <a:latin typeface="楷体_GB2312" pitchFamily="49" charset="-122"/>
                  <a:ea typeface="楷体_GB2312" pitchFamily="49" charset="-122"/>
                </a:rPr>
                <a:t>    </a:t>
              </a:r>
              <a:r>
                <a:rPr lang="en-US" altLang="zh-CN" sz="1900" dirty="0" smtClean="0">
                  <a:latin typeface="楷体_GB2312" pitchFamily="49" charset="-122"/>
                  <a:ea typeface="楷体_GB2312" pitchFamily="49" charset="-122"/>
                </a:rPr>
                <a:t>1.</a:t>
              </a:r>
              <a:r>
                <a:rPr lang="zh-CN" altLang="en-US" sz="1900" dirty="0" smtClean="0">
                  <a:latin typeface="楷体_GB2312" pitchFamily="49" charset="-122"/>
                  <a:ea typeface="楷体_GB2312" pitchFamily="49" charset="-122"/>
                </a:rPr>
                <a:t>综合管理类公务员</a:t>
              </a:r>
              <a:endParaRPr lang="zh-CN" altLang="en-US" sz="1900" dirty="0">
                <a:latin typeface="楷体_GB2312" pitchFamily="49" charset="-122"/>
                <a:ea typeface="楷体_GB2312" pitchFamily="49" charset="-122"/>
              </a:endParaRPr>
            </a:p>
          </p:txBody>
        </p:sp>
      </p:grpSp>
      <p:sp>
        <p:nvSpPr>
          <p:cNvPr id="9" name="TextBox 8"/>
          <p:cNvSpPr txBox="1"/>
          <p:nvPr/>
        </p:nvSpPr>
        <p:spPr>
          <a:xfrm>
            <a:off x="1259632" y="2211710"/>
            <a:ext cx="6552728" cy="1246495"/>
          </a:xfrm>
          <a:prstGeom prst="rect">
            <a:avLst/>
          </a:prstGeom>
          <a:noFill/>
        </p:spPr>
        <p:txBody>
          <a:bodyPr wrap="square" rtlCol="0">
            <a:spAutoFit/>
          </a:bodyPr>
          <a:lstStyle/>
          <a:p>
            <a:pPr>
              <a:lnSpc>
                <a:spcPts val="3000"/>
              </a:lnSpc>
              <a:buFont typeface="Wingdings" pitchFamily="2" charset="2"/>
              <a:buChar char="Ø"/>
            </a:pPr>
            <a:r>
              <a:rPr lang="en-US" altLang="zh-CN" dirty="0" smtClean="0">
                <a:latin typeface="仿宋_GB2312" pitchFamily="49" charset="-122"/>
                <a:ea typeface="仿宋_GB2312" pitchFamily="49" charset="-122"/>
              </a:rPr>
              <a:t>  </a:t>
            </a:r>
            <a:r>
              <a:rPr lang="zh-CN" altLang="zh-CN" dirty="0" smtClean="0">
                <a:latin typeface="仿宋_GB2312" pitchFamily="49" charset="-122"/>
                <a:ea typeface="仿宋_GB2312" pitchFamily="49" charset="-122"/>
              </a:rPr>
              <a:t>任免权限：</a:t>
            </a:r>
            <a:r>
              <a:rPr lang="zh-CN" altLang="zh-CN" b="0" dirty="0" smtClean="0">
                <a:latin typeface="仿宋_GB2312" pitchFamily="49" charset="-122"/>
                <a:ea typeface="仿宋_GB2312" pitchFamily="49" charset="-122"/>
              </a:rPr>
              <a:t>由各级党委（党组）及其组织人事部门按照干部管理权限，依照法定的条件和程序进行，并按规定经公务员主管部门备案审批后，再进行职务任免。</a:t>
            </a: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9632" y="987574"/>
            <a:ext cx="6552728" cy="3554819"/>
          </a:xfrm>
          <a:prstGeom prst="rect">
            <a:avLst/>
          </a:prstGeom>
          <a:noFill/>
        </p:spPr>
        <p:txBody>
          <a:bodyPr wrap="square" rtlCol="0">
            <a:spAutoFit/>
          </a:bodyPr>
          <a:lstStyle/>
          <a:p>
            <a:pPr indent="408305">
              <a:lnSpc>
                <a:spcPts val="3000"/>
              </a:lnSpc>
              <a:spcAft>
                <a:spcPts val="0"/>
              </a:spcAft>
              <a:buFont typeface="Wingdings" pitchFamily="2" charset="2"/>
              <a:buChar char="Ø"/>
            </a:pPr>
            <a:r>
              <a:rPr lang="zh-CN" altLang="zh-CN" dirty="0" smtClean="0">
                <a:latin typeface="宋体"/>
                <a:ea typeface="仿宋_GB2312"/>
                <a:cs typeface="宋体"/>
              </a:rPr>
              <a:t>晋升条件：</a:t>
            </a:r>
            <a:endParaRPr lang="zh-CN" altLang="zh-CN" sz="1400" dirty="0" smtClean="0">
              <a:latin typeface="宋体"/>
              <a:cs typeface="宋体"/>
            </a:endParaRPr>
          </a:p>
          <a:p>
            <a:pPr indent="408305">
              <a:lnSpc>
                <a:spcPts val="3000"/>
              </a:lnSpc>
              <a:spcAft>
                <a:spcPts val="0"/>
              </a:spcAft>
            </a:pPr>
            <a:r>
              <a:rPr lang="zh-CN" altLang="zh-CN" dirty="0" smtClean="0">
                <a:latin typeface="宋体"/>
                <a:ea typeface="仿宋_GB2312"/>
                <a:cs typeface="宋体"/>
              </a:rPr>
              <a:t>（</a:t>
            </a:r>
            <a:r>
              <a:rPr lang="en-US" altLang="zh-CN" dirty="0" smtClean="0">
                <a:latin typeface="宋体"/>
                <a:ea typeface="仿宋_GB2312"/>
                <a:cs typeface="宋体"/>
              </a:rPr>
              <a:t>1</a:t>
            </a:r>
            <a:r>
              <a:rPr lang="zh-CN" altLang="zh-CN" dirty="0" smtClean="0">
                <a:latin typeface="宋体"/>
                <a:ea typeface="仿宋_GB2312"/>
                <a:cs typeface="宋体"/>
              </a:rPr>
              <a:t>）基本条件：</a:t>
            </a:r>
            <a:endParaRPr lang="zh-CN" altLang="zh-CN" sz="1400" dirty="0" smtClean="0">
              <a:latin typeface="宋体"/>
              <a:cs typeface="宋体"/>
            </a:endParaRPr>
          </a:p>
          <a:p>
            <a:pPr indent="711200">
              <a:lnSpc>
                <a:spcPts val="3000"/>
              </a:lnSpc>
              <a:spcAft>
                <a:spcPts val="0"/>
              </a:spcAft>
            </a:pPr>
            <a:r>
              <a:rPr lang="zh-CN" altLang="zh-CN" b="0" dirty="0" smtClean="0">
                <a:latin typeface="宋体"/>
                <a:ea typeface="仿宋_GB2312"/>
                <a:cs typeface="宋体"/>
              </a:rPr>
              <a:t>①有编制空缺、职数空缺、职位空缺；</a:t>
            </a:r>
            <a:endParaRPr lang="zh-CN" altLang="zh-CN" sz="1400" b="0" dirty="0" smtClean="0">
              <a:latin typeface="宋体"/>
              <a:cs typeface="宋体"/>
            </a:endParaRPr>
          </a:p>
          <a:p>
            <a:pPr marL="400050" indent="304800">
              <a:lnSpc>
                <a:spcPts val="3000"/>
              </a:lnSpc>
              <a:spcAft>
                <a:spcPts val="0"/>
              </a:spcAft>
              <a:tabLst>
                <a:tab pos="900430" algn="l"/>
                <a:tab pos="1350645" algn="l"/>
              </a:tabLst>
            </a:pPr>
            <a:r>
              <a:rPr lang="zh-CN" altLang="zh-CN" b="0" dirty="0" smtClean="0">
                <a:latin typeface="宋体"/>
                <a:ea typeface="仿宋_GB2312"/>
                <a:cs typeface="宋体"/>
              </a:rPr>
              <a:t>②具备拟任职务所要求的思想政治素质、工作能力</a:t>
            </a:r>
            <a:r>
              <a:rPr lang="zh-CN" altLang="en-US" b="0" dirty="0" smtClean="0">
                <a:latin typeface="宋体"/>
                <a:ea typeface="仿宋_GB2312"/>
                <a:cs typeface="宋体"/>
              </a:rPr>
              <a:t>、</a:t>
            </a:r>
            <a:r>
              <a:rPr lang="zh-CN" altLang="zh-CN" b="0" dirty="0" smtClean="0">
                <a:latin typeface="宋体"/>
                <a:ea typeface="仿宋_GB2312"/>
                <a:cs typeface="宋体"/>
              </a:rPr>
              <a:t>文化程度和任职经历等；</a:t>
            </a:r>
            <a:endParaRPr lang="zh-CN" altLang="zh-CN" sz="1400" b="0" dirty="0" smtClean="0">
              <a:latin typeface="宋体"/>
              <a:cs typeface="宋体"/>
            </a:endParaRPr>
          </a:p>
          <a:p>
            <a:pPr marL="400050" indent="304800">
              <a:lnSpc>
                <a:spcPts val="3000"/>
              </a:lnSpc>
              <a:spcAft>
                <a:spcPts val="0"/>
              </a:spcAft>
            </a:pPr>
            <a:r>
              <a:rPr lang="zh-CN" altLang="zh-CN" b="0" dirty="0" smtClean="0">
                <a:latin typeface="宋体"/>
                <a:ea typeface="仿宋_GB2312"/>
                <a:cs typeface="宋体"/>
              </a:rPr>
              <a:t>③在规定任职资格年限内的年度考核结果均为称职以上等次；</a:t>
            </a:r>
            <a:endParaRPr lang="zh-CN" altLang="zh-CN" sz="1400" b="0" dirty="0" smtClean="0">
              <a:latin typeface="宋体"/>
              <a:cs typeface="宋体"/>
            </a:endParaRPr>
          </a:p>
          <a:p>
            <a:pPr indent="711200">
              <a:lnSpc>
                <a:spcPts val="3000"/>
              </a:lnSpc>
              <a:spcAft>
                <a:spcPts val="0"/>
              </a:spcAft>
            </a:pPr>
            <a:r>
              <a:rPr lang="zh-CN" altLang="zh-CN" b="0" dirty="0" smtClean="0">
                <a:latin typeface="宋体"/>
                <a:ea typeface="仿宋_GB2312"/>
                <a:cs typeface="宋体"/>
              </a:rPr>
              <a:t>④具备规定的任职年限；</a:t>
            </a:r>
            <a:endParaRPr lang="zh-CN" altLang="zh-CN" sz="1400" b="0" dirty="0" smtClean="0">
              <a:latin typeface="宋体"/>
              <a:cs typeface="宋体"/>
            </a:endParaRPr>
          </a:p>
          <a:p>
            <a:pPr indent="711200">
              <a:lnSpc>
                <a:spcPts val="3000"/>
              </a:lnSpc>
              <a:spcAft>
                <a:spcPts val="0"/>
              </a:spcAft>
            </a:pPr>
            <a:r>
              <a:rPr lang="zh-CN" altLang="zh-CN" b="0" dirty="0" smtClean="0">
                <a:latin typeface="宋体"/>
                <a:ea typeface="仿宋_GB2312"/>
                <a:cs typeface="宋体"/>
              </a:rPr>
              <a:t>⑤法律、法规、章程规定的其他条件。</a:t>
            </a:r>
            <a:endParaRPr lang="zh-CN" altLang="en-US" b="0" dirty="0">
              <a:latin typeface="仿宋_GB2312" pitchFamily="49" charset="-122"/>
              <a:ea typeface="仿宋_GB2312" pitchFamily="49" charset="-122"/>
            </a:endParaRPr>
          </a:p>
        </p:txBody>
      </p:sp>
      <p:grpSp>
        <p:nvGrpSpPr>
          <p:cNvPr id="15" name="组合 157"/>
          <p:cNvGrpSpPr/>
          <p:nvPr/>
        </p:nvGrpSpPr>
        <p:grpSpPr>
          <a:xfrm>
            <a:off x="125095" y="167005"/>
            <a:ext cx="4991424" cy="400050"/>
            <a:chOff x="197" y="263"/>
            <a:chExt cx="3811" cy="630"/>
          </a:xfrm>
        </p:grpSpPr>
        <p:sp>
          <p:nvSpPr>
            <p:cNvPr id="16" name="矩形 15"/>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矩形 16"/>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9"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9632" y="915566"/>
            <a:ext cx="6552728" cy="3170099"/>
          </a:xfrm>
          <a:prstGeom prst="rect">
            <a:avLst/>
          </a:prstGeom>
          <a:noFill/>
        </p:spPr>
        <p:txBody>
          <a:bodyPr wrap="square" rtlCol="0">
            <a:spAutoFit/>
          </a:bodyPr>
          <a:lstStyle/>
          <a:p>
            <a:pPr indent="408305">
              <a:lnSpc>
                <a:spcPts val="3000"/>
              </a:lnSpc>
              <a:spcAft>
                <a:spcPts val="0"/>
              </a:spcAft>
            </a:pPr>
            <a:endParaRPr lang="zh-CN" altLang="zh-CN" sz="1400" dirty="0" smtClean="0">
              <a:latin typeface="宋体"/>
              <a:cs typeface="宋体"/>
            </a:endParaRPr>
          </a:p>
          <a:p>
            <a:pPr>
              <a:lnSpc>
                <a:spcPts val="3000"/>
              </a:lnSpc>
            </a:pPr>
            <a:r>
              <a:rPr lang="en-US" altLang="zh-CN" dirty="0" smtClean="0">
                <a:latin typeface="仿宋_GB2312" pitchFamily="49" charset="-122"/>
                <a:ea typeface="仿宋_GB2312" pitchFamily="49" charset="-122"/>
              </a:rPr>
              <a:t>   </a:t>
            </a:r>
            <a:r>
              <a:rPr lang="zh-CN" altLang="zh-CN" dirty="0" smtClean="0">
                <a:latin typeface="仿宋_GB2312" pitchFamily="49" charset="-122"/>
                <a:ea typeface="仿宋_GB2312" pitchFamily="49" charset="-122"/>
              </a:rPr>
              <a:t>（</a:t>
            </a:r>
            <a:r>
              <a:rPr lang="en-US" altLang="zh-CN" dirty="0" smtClean="0">
                <a:latin typeface="仿宋_GB2312" pitchFamily="49" charset="-122"/>
                <a:ea typeface="仿宋_GB2312" pitchFamily="49" charset="-122"/>
              </a:rPr>
              <a:t>2</a:t>
            </a:r>
            <a:r>
              <a:rPr lang="zh-CN" altLang="zh-CN" dirty="0" smtClean="0">
                <a:latin typeface="仿宋_GB2312" pitchFamily="49" charset="-122"/>
                <a:ea typeface="仿宋_GB2312" pitchFamily="49" charset="-122"/>
              </a:rPr>
              <a:t>）任职年限</a:t>
            </a:r>
            <a:r>
              <a:rPr lang="zh-CN" altLang="en-US" dirty="0" smtClean="0">
                <a:latin typeface="仿宋_GB2312" pitchFamily="49" charset="-122"/>
                <a:ea typeface="仿宋_GB2312" pitchFamily="49" charset="-122"/>
              </a:rPr>
              <a:t>（县处级以下职务）：</a:t>
            </a:r>
            <a:endParaRPr lang="zh-CN" altLang="zh-CN" dirty="0" smtClean="0">
              <a:latin typeface="仿宋_GB2312" pitchFamily="49" charset="-122"/>
              <a:ea typeface="仿宋_GB2312" pitchFamily="49" charset="-122"/>
            </a:endParaRP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①晋升县处级以上领导职务，由副职晋升正职的，应当</a:t>
            </a:r>
            <a:endParaRPr lang="en-US" altLang="zh-CN" b="0" dirty="0" smtClean="0">
              <a:latin typeface="仿宋_GB2312" pitchFamily="49" charset="-122"/>
              <a:ea typeface="仿宋_GB2312" pitchFamily="49" charset="-122"/>
            </a:endParaRP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在副职岗位工作两年以上，由下级正职晋升上级副职的，应</a:t>
            </a:r>
            <a:r>
              <a:rPr lang="en-US" altLang="zh-CN" b="0" dirty="0" smtClean="0">
                <a:latin typeface="仿宋_GB2312" pitchFamily="49" charset="-122"/>
                <a:ea typeface="仿宋_GB2312" pitchFamily="49" charset="-122"/>
              </a:rPr>
              <a:t> </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当在下级正职岗位工作三年以上；</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晋升调研员职务，应当任县处级副职领导职务或者副调</a:t>
            </a:r>
            <a:r>
              <a:rPr lang="en-US" altLang="zh-CN" b="0" dirty="0" smtClean="0">
                <a:latin typeface="仿宋_GB2312" pitchFamily="49" charset="-122"/>
                <a:ea typeface="仿宋_GB2312" pitchFamily="49" charset="-122"/>
              </a:rPr>
              <a:t>   </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研员四年以上；晋升副调研员职务，应当任乡科级正职领导</a:t>
            </a:r>
            <a:r>
              <a:rPr lang="en-US" altLang="zh-CN" b="0" dirty="0" smtClean="0">
                <a:latin typeface="仿宋_GB2312" pitchFamily="49" charset="-122"/>
                <a:ea typeface="仿宋_GB2312" pitchFamily="49" charset="-122"/>
              </a:rPr>
              <a:t>  </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职务或者主任科员四年以上；</a:t>
            </a:r>
            <a:r>
              <a:rPr lang="en-US" altLang="zh-CN" dirty="0" smtClean="0">
                <a:latin typeface="仿宋_GB2312" pitchFamily="49" charset="-122"/>
                <a:ea typeface="仿宋_GB2312" pitchFamily="49" charset="-122"/>
              </a:rPr>
              <a:t>      </a:t>
            </a:r>
            <a:endParaRPr lang="zh-CN" altLang="zh-CN" b="0" dirty="0">
              <a:latin typeface="仿宋_GB2312" pitchFamily="49" charset="-122"/>
              <a:ea typeface="仿宋_GB2312" pitchFamily="49" charset="-122"/>
            </a:endParaRPr>
          </a:p>
        </p:txBody>
      </p:sp>
      <p:grpSp>
        <p:nvGrpSpPr>
          <p:cNvPr id="10" name="组合 157"/>
          <p:cNvGrpSpPr/>
          <p:nvPr/>
        </p:nvGrpSpPr>
        <p:grpSpPr>
          <a:xfrm>
            <a:off x="125095" y="167005"/>
            <a:ext cx="4991424" cy="400050"/>
            <a:chOff x="197" y="263"/>
            <a:chExt cx="3811" cy="630"/>
          </a:xfrm>
        </p:grpSpPr>
        <p:sp>
          <p:nvSpPr>
            <p:cNvPr id="11" name="矩形 10"/>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矩形 11"/>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4"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9632" y="843558"/>
            <a:ext cx="6552728" cy="3170099"/>
          </a:xfrm>
          <a:prstGeom prst="rect">
            <a:avLst/>
          </a:prstGeom>
          <a:noFill/>
        </p:spPr>
        <p:txBody>
          <a:bodyPr wrap="square" rtlCol="0">
            <a:spAutoFit/>
          </a:bodyPr>
          <a:lstStyle/>
          <a:p>
            <a:pPr indent="408305">
              <a:lnSpc>
                <a:spcPts val="3000"/>
              </a:lnSpc>
              <a:spcAft>
                <a:spcPts val="0"/>
              </a:spcAft>
            </a:pPr>
            <a:endParaRPr lang="en-US" altLang="zh-CN" b="0" dirty="0" smtClean="0">
              <a:latin typeface="仿宋_GB2312" pitchFamily="49" charset="-122"/>
              <a:ea typeface="仿宋_GB2312" pitchFamily="49" charset="-122"/>
            </a:endParaRPr>
          </a:p>
          <a:p>
            <a:pPr indent="408305">
              <a:lnSpc>
                <a:spcPts val="3000"/>
              </a:lnSpc>
              <a:spcAft>
                <a:spcPts val="0"/>
              </a:spcAft>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②晋升乡科级正职领导职务，应当担任副科级职务两年</a:t>
            </a:r>
            <a:r>
              <a:rPr lang="en-US" altLang="zh-CN" b="0" dirty="0" smtClean="0">
                <a:latin typeface="仿宋_GB2312" pitchFamily="49" charset="-122"/>
                <a:ea typeface="仿宋_GB2312" pitchFamily="49" charset="-122"/>
              </a:rPr>
              <a:t> </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以上；晋升乡科级副职领导职务，应当担任科员级职务三年</a:t>
            </a:r>
            <a:endParaRPr lang="en-US" altLang="zh-CN" b="0" dirty="0" smtClean="0">
              <a:latin typeface="仿宋_GB2312" pitchFamily="49" charset="-122"/>
              <a:ea typeface="仿宋_GB2312" pitchFamily="49" charset="-122"/>
            </a:endParaRP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以上；</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晋升主任科员职务，应当任乡科级副职领导职务或者副</a:t>
            </a:r>
            <a:endParaRPr lang="en-US" altLang="zh-CN" b="0" dirty="0" smtClean="0">
              <a:latin typeface="仿宋_GB2312" pitchFamily="49" charset="-122"/>
              <a:ea typeface="仿宋_GB2312" pitchFamily="49" charset="-122"/>
            </a:endParaRP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主任科员三年以上；晋升副主任科员职务，应当任科员三年</a:t>
            </a:r>
            <a:endParaRPr lang="en-US" altLang="zh-CN" b="0" dirty="0" smtClean="0">
              <a:latin typeface="仿宋_GB2312" pitchFamily="49" charset="-122"/>
              <a:ea typeface="仿宋_GB2312" pitchFamily="49" charset="-122"/>
            </a:endParaRP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以上；</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③晋升科员职务，应当任办事员三年以上。</a:t>
            </a:r>
            <a:endParaRPr lang="zh-CN" altLang="zh-CN" b="0" dirty="0">
              <a:latin typeface="仿宋_GB2312" pitchFamily="49" charset="-122"/>
              <a:ea typeface="仿宋_GB2312" pitchFamily="49" charset="-122"/>
            </a:endParaRPr>
          </a:p>
        </p:txBody>
      </p:sp>
      <p:grpSp>
        <p:nvGrpSpPr>
          <p:cNvPr id="10" name="组合 157"/>
          <p:cNvGrpSpPr/>
          <p:nvPr/>
        </p:nvGrpSpPr>
        <p:grpSpPr>
          <a:xfrm>
            <a:off x="125095" y="167005"/>
            <a:ext cx="4991424" cy="400050"/>
            <a:chOff x="197" y="263"/>
            <a:chExt cx="3811" cy="630"/>
          </a:xfrm>
        </p:grpSpPr>
        <p:sp>
          <p:nvSpPr>
            <p:cNvPr id="11" name="矩形 10"/>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矩形 11"/>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4"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sp>
        <p:nvSpPr>
          <p:cNvPr id="32" name="TextBox 31"/>
          <p:cNvSpPr txBox="1"/>
          <p:nvPr/>
        </p:nvSpPr>
        <p:spPr>
          <a:xfrm>
            <a:off x="1043608" y="915566"/>
            <a:ext cx="5688632" cy="424155"/>
          </a:xfrm>
          <a:prstGeom prst="rect">
            <a:avLst/>
          </a:prstGeom>
          <a:noFill/>
        </p:spPr>
        <p:txBody>
          <a:bodyPr wrap="square" rtlCol="0">
            <a:spAutoFit/>
          </a:bodyPr>
          <a:lstStyle/>
          <a:p>
            <a:pPr>
              <a:lnSpc>
                <a:spcPts val="3000"/>
              </a:lnSpc>
            </a:pPr>
            <a:r>
              <a:rPr lang="en-US" altLang="zh-CN" dirty="0" smtClean="0">
                <a:latin typeface="楷体_GB2312" pitchFamily="49" charset="-122"/>
                <a:ea typeface="楷体_GB2312" pitchFamily="49" charset="-122"/>
              </a:rPr>
              <a:t>    </a:t>
            </a:r>
            <a:r>
              <a:rPr lang="en-US" altLang="zh-CN" sz="1900" dirty="0" smtClean="0">
                <a:latin typeface="楷体_GB2312" pitchFamily="49" charset="-122"/>
                <a:ea typeface="楷体_GB2312" pitchFamily="49" charset="-122"/>
              </a:rPr>
              <a:t>2.</a:t>
            </a:r>
            <a:r>
              <a:rPr lang="zh-CN" altLang="zh-CN" sz="1900" dirty="0" smtClean="0">
                <a:latin typeface="楷体_GB2312" pitchFamily="49" charset="-122"/>
                <a:ea typeface="楷体_GB2312" pitchFamily="49" charset="-122"/>
              </a:rPr>
              <a:t>专业技术类</a:t>
            </a:r>
            <a:r>
              <a:rPr lang="zh-CN" altLang="en-US" sz="1900" dirty="0" smtClean="0">
                <a:latin typeface="楷体_GB2312" pitchFamily="49" charset="-122"/>
                <a:ea typeface="楷体_GB2312" pitchFamily="49" charset="-122"/>
              </a:rPr>
              <a:t>公务员</a:t>
            </a:r>
            <a:endParaRPr lang="zh-CN" altLang="en-US" sz="1900" dirty="0">
              <a:latin typeface="楷体_GB2312" pitchFamily="49" charset="-122"/>
              <a:ea typeface="楷体_GB2312" pitchFamily="49" charset="-122"/>
            </a:endParaRPr>
          </a:p>
        </p:txBody>
      </p:sp>
      <p:sp>
        <p:nvSpPr>
          <p:cNvPr id="9" name="TextBox 8"/>
          <p:cNvSpPr txBox="1"/>
          <p:nvPr/>
        </p:nvSpPr>
        <p:spPr>
          <a:xfrm>
            <a:off x="1259632" y="1779662"/>
            <a:ext cx="6840760" cy="1631216"/>
          </a:xfrm>
          <a:prstGeom prst="rect">
            <a:avLst/>
          </a:prstGeom>
          <a:noFill/>
        </p:spPr>
        <p:txBody>
          <a:bodyPr wrap="square" rtlCol="0">
            <a:spAutoFit/>
          </a:bodyPr>
          <a:lstStyle/>
          <a:p>
            <a:pPr>
              <a:lnSpc>
                <a:spcPts val="3000"/>
              </a:lnSpc>
              <a:buFont typeface="Wingdings" pitchFamily="2" charset="2"/>
              <a:buChar char="Ø"/>
            </a:pPr>
            <a:r>
              <a:rPr lang="en-US" altLang="zh-CN" dirty="0" smtClean="0">
                <a:latin typeface="仿宋_GB2312" pitchFamily="49" charset="-122"/>
                <a:ea typeface="仿宋_GB2312" pitchFamily="49" charset="-122"/>
              </a:rPr>
              <a:t>  </a:t>
            </a:r>
            <a:r>
              <a:rPr lang="zh-CN" altLang="zh-CN" dirty="0" smtClean="0">
                <a:latin typeface="仿宋_GB2312" pitchFamily="49" charset="-122"/>
                <a:ea typeface="仿宋_GB2312" pitchFamily="49" charset="-122"/>
              </a:rPr>
              <a:t>任免权限：</a:t>
            </a:r>
            <a:r>
              <a:rPr lang="zh-CN" altLang="zh-CN" b="0" dirty="0" smtClean="0">
                <a:latin typeface="仿宋_GB2312" pitchFamily="49" charset="-122"/>
                <a:ea typeface="仿宋_GB2312" pitchFamily="49" charset="-122"/>
              </a:rPr>
              <a:t>专业技术类公务员职务任免，由各级党委（党组）及其组织人事部门按照干部管理权限，依照法定的条件和程序进行，并按规定经公务员主管部门备案审批后，再进行职务任免。</a:t>
            </a:r>
          </a:p>
          <a:p>
            <a:pPr>
              <a:lnSpc>
                <a:spcPts val="3000"/>
              </a:lnSpc>
            </a:pP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9632" y="915566"/>
            <a:ext cx="6552728" cy="3939540"/>
          </a:xfrm>
          <a:prstGeom prst="rect">
            <a:avLst/>
          </a:prstGeom>
          <a:noFill/>
        </p:spPr>
        <p:txBody>
          <a:bodyPr wrap="square" rtlCol="0">
            <a:spAutoFit/>
          </a:bodyPr>
          <a:lstStyle/>
          <a:p>
            <a:pPr indent="408305">
              <a:lnSpc>
                <a:spcPts val="3000"/>
              </a:lnSpc>
              <a:spcAft>
                <a:spcPts val="0"/>
              </a:spcAft>
              <a:buFont typeface="Wingdings" pitchFamily="2" charset="2"/>
              <a:buChar char="Ø"/>
            </a:pPr>
            <a:r>
              <a:rPr lang="zh-CN" altLang="zh-CN" dirty="0" smtClean="0">
                <a:latin typeface="宋体"/>
                <a:ea typeface="仿宋_GB2312"/>
                <a:cs typeface="宋体"/>
              </a:rPr>
              <a:t>晋升条件：</a:t>
            </a:r>
            <a:endParaRPr lang="zh-CN" altLang="zh-CN" dirty="0" smtClean="0">
              <a:latin typeface="宋体"/>
              <a:cs typeface="宋体"/>
            </a:endParaRPr>
          </a:p>
          <a:p>
            <a:pPr indent="408305">
              <a:lnSpc>
                <a:spcPts val="3000"/>
              </a:lnSpc>
              <a:spcAft>
                <a:spcPts val="0"/>
              </a:spcAft>
            </a:pPr>
            <a:r>
              <a:rPr lang="zh-CN" altLang="zh-CN" dirty="0" smtClean="0">
                <a:latin typeface="宋体"/>
                <a:ea typeface="仿宋_GB2312"/>
                <a:cs typeface="宋体"/>
              </a:rPr>
              <a:t>（</a:t>
            </a:r>
            <a:r>
              <a:rPr lang="en-US" altLang="zh-CN" dirty="0" smtClean="0">
                <a:latin typeface="宋体"/>
                <a:ea typeface="仿宋_GB2312"/>
                <a:cs typeface="宋体"/>
              </a:rPr>
              <a:t>1</a:t>
            </a:r>
            <a:r>
              <a:rPr lang="zh-CN" altLang="zh-CN" dirty="0" smtClean="0">
                <a:latin typeface="宋体"/>
                <a:ea typeface="仿宋_GB2312"/>
                <a:cs typeface="宋体"/>
              </a:rPr>
              <a:t>）基本条件：</a:t>
            </a:r>
            <a:endParaRPr lang="zh-CN" altLang="zh-CN" dirty="0" smtClean="0">
              <a:latin typeface="宋体"/>
              <a:cs typeface="宋体"/>
            </a:endParaRPr>
          </a:p>
          <a:p>
            <a:pPr indent="711200">
              <a:lnSpc>
                <a:spcPts val="3000"/>
              </a:lnSpc>
              <a:spcAft>
                <a:spcPts val="0"/>
              </a:spcAft>
            </a:pPr>
            <a:r>
              <a:rPr lang="zh-CN" altLang="zh-CN" b="0" dirty="0" smtClean="0">
                <a:latin typeface="宋体"/>
                <a:ea typeface="仿宋_GB2312"/>
                <a:cs typeface="宋体"/>
              </a:rPr>
              <a:t>①有编制空缺、职数空缺、职位空缺；</a:t>
            </a:r>
            <a:endParaRPr lang="zh-CN" altLang="zh-CN" b="0" dirty="0" smtClean="0">
              <a:latin typeface="宋体"/>
              <a:cs typeface="宋体"/>
            </a:endParaRPr>
          </a:p>
          <a:p>
            <a:pPr marL="400050" indent="304800">
              <a:lnSpc>
                <a:spcPts val="3000"/>
              </a:lnSpc>
              <a:spcAft>
                <a:spcPts val="0"/>
              </a:spcAft>
            </a:pPr>
            <a:r>
              <a:rPr lang="zh-CN" altLang="zh-CN" b="0" dirty="0" smtClean="0">
                <a:latin typeface="宋体"/>
                <a:ea typeface="仿宋_GB2312"/>
                <a:cs typeface="宋体"/>
              </a:rPr>
              <a:t>②具备拟任职务所要求的思想政治素质、工作能力、文化程度和任职经历等；</a:t>
            </a:r>
            <a:endParaRPr lang="zh-CN" altLang="zh-CN" b="0" dirty="0" smtClean="0">
              <a:latin typeface="宋体"/>
              <a:cs typeface="宋体"/>
            </a:endParaRPr>
          </a:p>
          <a:p>
            <a:pPr marL="400050" indent="304800">
              <a:lnSpc>
                <a:spcPts val="3000"/>
              </a:lnSpc>
              <a:spcAft>
                <a:spcPts val="0"/>
              </a:spcAft>
            </a:pPr>
            <a:r>
              <a:rPr lang="zh-CN" altLang="zh-CN" b="0" dirty="0" smtClean="0">
                <a:latin typeface="宋体"/>
                <a:ea typeface="仿宋_GB2312"/>
                <a:cs typeface="宋体"/>
              </a:rPr>
              <a:t>③在规定任职资格年限内的年度考核结果均为称职以上等次；</a:t>
            </a:r>
            <a:endParaRPr lang="zh-CN" altLang="zh-CN" b="0" dirty="0" smtClean="0">
              <a:latin typeface="宋体"/>
              <a:cs typeface="宋体"/>
            </a:endParaRPr>
          </a:p>
          <a:p>
            <a:pPr indent="711200">
              <a:lnSpc>
                <a:spcPts val="3000"/>
              </a:lnSpc>
              <a:spcAft>
                <a:spcPts val="0"/>
              </a:spcAft>
            </a:pPr>
            <a:r>
              <a:rPr lang="zh-CN" altLang="zh-CN" dirty="0" smtClean="0">
                <a:solidFill>
                  <a:srgbClr val="FF0000"/>
                </a:solidFill>
                <a:latin typeface="宋体"/>
                <a:ea typeface="仿宋_GB2312"/>
                <a:cs typeface="宋体"/>
              </a:rPr>
              <a:t>④拟任职务所要求的专业技术任职资格；</a:t>
            </a:r>
            <a:endParaRPr lang="zh-CN" altLang="zh-CN" dirty="0" smtClean="0">
              <a:solidFill>
                <a:srgbClr val="FF0000"/>
              </a:solidFill>
              <a:latin typeface="宋体"/>
              <a:cs typeface="宋体"/>
            </a:endParaRPr>
          </a:p>
          <a:p>
            <a:pPr indent="711200">
              <a:lnSpc>
                <a:spcPts val="3000"/>
              </a:lnSpc>
              <a:spcAft>
                <a:spcPts val="0"/>
              </a:spcAft>
            </a:pPr>
            <a:r>
              <a:rPr lang="zh-CN" altLang="zh-CN" b="0" dirty="0" smtClean="0">
                <a:latin typeface="宋体"/>
                <a:ea typeface="仿宋_GB2312"/>
                <a:cs typeface="宋体"/>
              </a:rPr>
              <a:t>⑤具备规定的任职年限；</a:t>
            </a:r>
            <a:endParaRPr lang="zh-CN" altLang="zh-CN" b="0" dirty="0" smtClean="0">
              <a:latin typeface="宋体"/>
              <a:cs typeface="宋体"/>
            </a:endParaRPr>
          </a:p>
          <a:p>
            <a:pPr indent="711200">
              <a:lnSpc>
                <a:spcPts val="3000"/>
              </a:lnSpc>
              <a:spcAft>
                <a:spcPts val="0"/>
              </a:spcAft>
            </a:pPr>
            <a:r>
              <a:rPr lang="zh-CN" altLang="zh-CN" b="0" dirty="0" smtClean="0">
                <a:latin typeface="宋体"/>
                <a:ea typeface="仿宋_GB2312"/>
                <a:cs typeface="宋体"/>
              </a:rPr>
              <a:t>⑥法律、法规、章程规定的其他条件。</a:t>
            </a:r>
            <a:endParaRPr lang="zh-CN" altLang="zh-CN" sz="1400" b="0" dirty="0">
              <a:latin typeface="宋体"/>
              <a:cs typeface="宋体"/>
            </a:endParaRPr>
          </a:p>
        </p:txBody>
      </p:sp>
      <p:grpSp>
        <p:nvGrpSpPr>
          <p:cNvPr id="2" name="组合 157"/>
          <p:cNvGrpSpPr/>
          <p:nvPr/>
        </p:nvGrpSpPr>
        <p:grpSpPr>
          <a:xfrm>
            <a:off x="125095" y="167005"/>
            <a:ext cx="4991424" cy="400050"/>
            <a:chOff x="197" y="263"/>
            <a:chExt cx="3811" cy="630"/>
          </a:xfrm>
        </p:grpSpPr>
        <p:sp>
          <p:nvSpPr>
            <p:cNvPr id="16" name="矩形 15"/>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矩形 16"/>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9"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9632" y="915566"/>
            <a:ext cx="6552728" cy="3939540"/>
          </a:xfrm>
          <a:prstGeom prst="rect">
            <a:avLst/>
          </a:prstGeom>
          <a:noFill/>
        </p:spPr>
        <p:txBody>
          <a:bodyPr wrap="square" rtlCol="0">
            <a:spAutoFit/>
          </a:bodyPr>
          <a:lstStyle/>
          <a:p>
            <a:pPr indent="411480">
              <a:lnSpc>
                <a:spcPts val="3000"/>
              </a:lnSpc>
              <a:spcAft>
                <a:spcPts val="0"/>
              </a:spcAft>
            </a:pPr>
            <a:r>
              <a:rPr lang="zh-CN" altLang="zh-CN" dirty="0" smtClean="0">
                <a:latin typeface="仿宋_GB2312" pitchFamily="49" charset="-122"/>
                <a:ea typeface="仿宋_GB2312" pitchFamily="49" charset="-122"/>
                <a:cs typeface="宋体"/>
              </a:rPr>
              <a:t>（</a:t>
            </a:r>
            <a:r>
              <a:rPr lang="en-US" altLang="zh-CN" dirty="0" smtClean="0">
                <a:latin typeface="仿宋_GB2312" pitchFamily="49" charset="-122"/>
                <a:ea typeface="仿宋_GB2312" pitchFamily="49" charset="-122"/>
                <a:cs typeface="宋体"/>
              </a:rPr>
              <a:t>2</a:t>
            </a:r>
            <a:r>
              <a:rPr lang="zh-CN" altLang="zh-CN" dirty="0" smtClean="0">
                <a:latin typeface="仿宋_GB2312" pitchFamily="49" charset="-122"/>
                <a:ea typeface="仿宋_GB2312" pitchFamily="49" charset="-122"/>
                <a:cs typeface="宋体"/>
              </a:rPr>
              <a:t>）资格条件：</a:t>
            </a:r>
          </a:p>
          <a:p>
            <a:pPr marL="400050" indent="406400">
              <a:lnSpc>
                <a:spcPts val="3000"/>
              </a:lnSpc>
              <a:spcAft>
                <a:spcPts val="0"/>
              </a:spcAft>
            </a:pPr>
            <a:r>
              <a:rPr lang="zh-CN" altLang="zh-CN" b="0" dirty="0" smtClean="0">
                <a:latin typeface="仿宋_GB2312" pitchFamily="49" charset="-122"/>
                <a:ea typeface="仿宋_GB2312" pitchFamily="49" charset="-122"/>
                <a:cs typeface="宋体"/>
              </a:rPr>
              <a:t>①任一级、二级总监和一级高级主管，应当具备正高级专业技术任职资格；</a:t>
            </a:r>
          </a:p>
          <a:p>
            <a:pPr marL="400050" indent="406400" algn="just">
              <a:lnSpc>
                <a:spcPts val="3000"/>
              </a:lnSpc>
              <a:spcAft>
                <a:spcPts val="0"/>
              </a:spcAft>
            </a:pPr>
            <a:r>
              <a:rPr lang="zh-CN" altLang="zh-CN" b="0" kern="100" dirty="0" smtClean="0">
                <a:latin typeface="仿宋_GB2312" pitchFamily="49" charset="-122"/>
                <a:ea typeface="仿宋_GB2312" pitchFamily="49" charset="-122"/>
                <a:cs typeface="宋体"/>
              </a:rPr>
              <a:t>②任二级、三级、四级高级主管，应当具备副高级以上专业技术任职资格；</a:t>
            </a:r>
          </a:p>
          <a:p>
            <a:pPr marL="400050" indent="406400" algn="just">
              <a:lnSpc>
                <a:spcPts val="3000"/>
              </a:lnSpc>
              <a:spcAft>
                <a:spcPts val="0"/>
              </a:spcAft>
            </a:pPr>
            <a:r>
              <a:rPr lang="zh-CN" altLang="zh-CN" b="0" kern="100" dirty="0" smtClean="0">
                <a:latin typeface="仿宋_GB2312" pitchFamily="49" charset="-122"/>
                <a:ea typeface="仿宋_GB2312" pitchFamily="49" charset="-122"/>
                <a:cs typeface="宋体"/>
              </a:rPr>
              <a:t>③任一级、二级主管，应当具备中级以上专业技术任职资格；</a:t>
            </a:r>
          </a:p>
          <a:p>
            <a:pPr marL="400050" indent="406400" algn="just">
              <a:lnSpc>
                <a:spcPts val="3000"/>
              </a:lnSpc>
              <a:spcAft>
                <a:spcPts val="0"/>
              </a:spcAft>
            </a:pPr>
            <a:r>
              <a:rPr lang="zh-CN" altLang="zh-CN" b="0" kern="100" dirty="0" smtClean="0">
                <a:latin typeface="仿宋_GB2312" pitchFamily="49" charset="-122"/>
                <a:ea typeface="仿宋_GB2312" pitchFamily="49" charset="-122"/>
                <a:cs typeface="宋体"/>
              </a:rPr>
              <a:t>④任三级、四级主管和专业技术员，应当具备初级以上专业技术任职资格。</a:t>
            </a:r>
          </a:p>
          <a:p>
            <a:pPr indent="711200">
              <a:lnSpc>
                <a:spcPts val="3000"/>
              </a:lnSpc>
              <a:spcAft>
                <a:spcPts val="0"/>
              </a:spcAft>
            </a:pPr>
            <a:endParaRPr lang="zh-CN" altLang="zh-CN" sz="1400" b="0" dirty="0">
              <a:latin typeface="宋体"/>
              <a:cs typeface="宋体"/>
            </a:endParaRPr>
          </a:p>
        </p:txBody>
      </p:sp>
      <p:grpSp>
        <p:nvGrpSpPr>
          <p:cNvPr id="2" name="组合 157"/>
          <p:cNvGrpSpPr/>
          <p:nvPr/>
        </p:nvGrpSpPr>
        <p:grpSpPr>
          <a:xfrm>
            <a:off x="125095" y="167005"/>
            <a:ext cx="4991424" cy="400050"/>
            <a:chOff x="197" y="263"/>
            <a:chExt cx="3811" cy="630"/>
          </a:xfrm>
        </p:grpSpPr>
        <p:sp>
          <p:nvSpPr>
            <p:cNvPr id="16" name="矩形 15"/>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矩形 16"/>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9"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sp>
        <p:nvSpPr>
          <p:cNvPr id="32" name="TextBox 31"/>
          <p:cNvSpPr txBox="1"/>
          <p:nvPr/>
        </p:nvSpPr>
        <p:spPr>
          <a:xfrm>
            <a:off x="1043608" y="915566"/>
            <a:ext cx="5688632" cy="424155"/>
          </a:xfrm>
          <a:prstGeom prst="rect">
            <a:avLst/>
          </a:prstGeom>
          <a:noFill/>
        </p:spPr>
        <p:txBody>
          <a:bodyPr wrap="square" rtlCol="0">
            <a:spAutoFit/>
          </a:bodyPr>
          <a:lstStyle/>
          <a:p>
            <a:pPr>
              <a:lnSpc>
                <a:spcPts val="3000"/>
              </a:lnSpc>
            </a:pPr>
            <a:r>
              <a:rPr lang="en-US" altLang="zh-CN" dirty="0" smtClean="0">
                <a:latin typeface="楷体_GB2312" pitchFamily="49" charset="-122"/>
                <a:ea typeface="楷体_GB2312" pitchFamily="49" charset="-122"/>
              </a:rPr>
              <a:t>    </a:t>
            </a:r>
            <a:r>
              <a:rPr lang="en-US" altLang="zh-CN" sz="1900" dirty="0" smtClean="0">
                <a:latin typeface="楷体_GB2312" pitchFamily="49" charset="-122"/>
                <a:ea typeface="楷体_GB2312" pitchFamily="49" charset="-122"/>
              </a:rPr>
              <a:t>3.</a:t>
            </a:r>
            <a:r>
              <a:rPr lang="zh-CN" altLang="zh-CN" sz="1900" dirty="0" smtClean="0">
                <a:latin typeface="楷体_GB2312" pitchFamily="49" charset="-122"/>
                <a:ea typeface="楷体_GB2312" pitchFamily="49" charset="-122"/>
              </a:rPr>
              <a:t>行政执法类公务员</a:t>
            </a:r>
            <a:endParaRPr lang="zh-CN" altLang="en-US" sz="1900" dirty="0" smtClean="0">
              <a:latin typeface="楷体_GB2312" pitchFamily="49" charset="-122"/>
              <a:ea typeface="楷体_GB2312" pitchFamily="49" charset="-122"/>
            </a:endParaRPr>
          </a:p>
        </p:txBody>
      </p:sp>
      <p:sp>
        <p:nvSpPr>
          <p:cNvPr id="9" name="TextBox 8"/>
          <p:cNvSpPr txBox="1"/>
          <p:nvPr/>
        </p:nvSpPr>
        <p:spPr>
          <a:xfrm>
            <a:off x="1115616" y="1779662"/>
            <a:ext cx="7056784" cy="1631216"/>
          </a:xfrm>
          <a:prstGeom prst="rect">
            <a:avLst/>
          </a:prstGeom>
          <a:noFill/>
        </p:spPr>
        <p:txBody>
          <a:bodyPr wrap="square" rtlCol="0">
            <a:spAutoFit/>
          </a:bodyPr>
          <a:lstStyle/>
          <a:p>
            <a:pPr indent="406400" algn="just">
              <a:lnSpc>
                <a:spcPts val="3000"/>
              </a:lnSpc>
              <a:spcAft>
                <a:spcPts val="0"/>
              </a:spcAft>
              <a:buFont typeface="Wingdings" pitchFamily="2" charset="2"/>
              <a:buChar char="Ø"/>
              <a:tabLst>
                <a:tab pos="630555" algn="l"/>
              </a:tabLst>
            </a:pPr>
            <a:r>
              <a:rPr lang="zh-CN" altLang="zh-CN" dirty="0" smtClean="0">
                <a:latin typeface="仿宋_GB2312" pitchFamily="49" charset="-122"/>
                <a:ea typeface="仿宋_GB2312" pitchFamily="49" charset="-122"/>
              </a:rPr>
              <a:t>任免权限：</a:t>
            </a:r>
            <a:r>
              <a:rPr lang="zh-CN" altLang="zh-CN" b="0" kern="100" dirty="0" smtClean="0">
                <a:latin typeface="Calibri"/>
                <a:ea typeface="仿宋_GB2312"/>
                <a:cs typeface="宋体"/>
              </a:rPr>
              <a:t>行政执法类公务员的职务任免，由各级党委（党组）及其组织人事部门按照干部管理权限，依照法定的条件和程序进行</a:t>
            </a:r>
            <a:r>
              <a:rPr lang="zh-CN" altLang="zh-CN" b="0" kern="100" dirty="0" smtClean="0">
                <a:latin typeface="Calibri"/>
                <a:ea typeface="仿宋_GB2312"/>
              </a:rPr>
              <a:t>，并按规定经公务员主管部门备案审批后，再进行职务任免。</a:t>
            </a:r>
            <a:endParaRPr lang="zh-CN" altLang="zh-CN" sz="1100" b="0" kern="100" dirty="0" smtClean="0">
              <a:latin typeface="Calibri"/>
              <a:ea typeface="宋体"/>
            </a:endParaRPr>
          </a:p>
          <a:p>
            <a:pPr>
              <a:lnSpc>
                <a:spcPts val="3000"/>
              </a:lnSpc>
              <a:buFont typeface="Wingdings" pitchFamily="2" charset="2"/>
              <a:buChar char="Ø"/>
            </a:pP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9632" y="915566"/>
            <a:ext cx="6552728" cy="3170099"/>
          </a:xfrm>
          <a:prstGeom prst="rect">
            <a:avLst/>
          </a:prstGeom>
          <a:noFill/>
        </p:spPr>
        <p:txBody>
          <a:bodyPr wrap="square" rtlCol="0">
            <a:spAutoFit/>
          </a:bodyPr>
          <a:lstStyle/>
          <a:p>
            <a:pPr indent="408305">
              <a:lnSpc>
                <a:spcPts val="3000"/>
              </a:lnSpc>
              <a:spcAft>
                <a:spcPts val="0"/>
              </a:spcAft>
              <a:buFont typeface="Wingdings" pitchFamily="2" charset="2"/>
              <a:buChar char="Ø"/>
            </a:pPr>
            <a:r>
              <a:rPr lang="zh-CN" altLang="zh-CN" dirty="0" smtClean="0">
                <a:latin typeface="宋体"/>
                <a:ea typeface="仿宋_GB2312"/>
                <a:cs typeface="宋体"/>
              </a:rPr>
              <a:t>晋升条件：</a:t>
            </a:r>
            <a:endParaRPr lang="zh-CN" altLang="zh-CN" sz="1400" dirty="0" smtClean="0">
              <a:latin typeface="宋体"/>
              <a:cs typeface="宋体"/>
            </a:endParaRPr>
          </a:p>
          <a:p>
            <a:pPr indent="812800" algn="just">
              <a:lnSpc>
                <a:spcPts val="3000"/>
              </a:lnSpc>
              <a:spcAft>
                <a:spcPts val="0"/>
              </a:spcAft>
              <a:tabLst>
                <a:tab pos="630555" algn="l"/>
              </a:tabLst>
            </a:pPr>
            <a:r>
              <a:rPr lang="zh-CN" altLang="zh-CN" b="0" kern="100" dirty="0" smtClean="0">
                <a:latin typeface="Calibri"/>
                <a:ea typeface="仿宋_GB2312"/>
                <a:cs typeface="宋体"/>
              </a:rPr>
              <a:t>①有编制空缺、职数空缺、职位空缺；</a:t>
            </a:r>
            <a:endParaRPr lang="zh-CN" altLang="zh-CN" sz="1100" b="0" kern="100" dirty="0" smtClean="0">
              <a:latin typeface="Calibri"/>
              <a:ea typeface="宋体"/>
              <a:cs typeface="宋体"/>
            </a:endParaRPr>
          </a:p>
          <a:p>
            <a:pPr marL="400050" indent="406400" algn="just">
              <a:lnSpc>
                <a:spcPts val="3000"/>
              </a:lnSpc>
              <a:spcAft>
                <a:spcPts val="0"/>
              </a:spcAft>
              <a:tabLst>
                <a:tab pos="630555" algn="l"/>
                <a:tab pos="810260" algn="l"/>
              </a:tabLst>
            </a:pPr>
            <a:r>
              <a:rPr lang="zh-CN" altLang="zh-CN" b="0" kern="100" dirty="0" smtClean="0">
                <a:latin typeface="Calibri"/>
                <a:ea typeface="仿宋_GB2312"/>
                <a:cs typeface="宋体"/>
              </a:rPr>
              <a:t>②具备拟任职务所要求的思想政治素质、工作能力、文化程度和任职经历等；</a:t>
            </a:r>
            <a:endParaRPr lang="zh-CN" altLang="zh-CN" sz="1100" b="0" kern="100" dirty="0" smtClean="0">
              <a:latin typeface="Calibri"/>
              <a:ea typeface="宋体"/>
              <a:cs typeface="宋体"/>
            </a:endParaRPr>
          </a:p>
          <a:p>
            <a:pPr marL="400050" indent="406400">
              <a:lnSpc>
                <a:spcPts val="3000"/>
              </a:lnSpc>
              <a:spcAft>
                <a:spcPts val="0"/>
              </a:spcAft>
            </a:pPr>
            <a:r>
              <a:rPr lang="zh-CN" altLang="zh-CN" b="0" dirty="0" smtClean="0">
                <a:latin typeface="宋体"/>
                <a:ea typeface="仿宋_GB2312"/>
                <a:cs typeface="宋体"/>
              </a:rPr>
              <a:t>③在规定任职资格年限内的年度考核结果均为称职以上等次；</a:t>
            </a:r>
            <a:endParaRPr lang="zh-CN" altLang="zh-CN" sz="1400" b="0" dirty="0" smtClean="0">
              <a:latin typeface="宋体"/>
              <a:cs typeface="宋体"/>
            </a:endParaRPr>
          </a:p>
          <a:p>
            <a:pPr indent="812800">
              <a:lnSpc>
                <a:spcPts val="3000"/>
              </a:lnSpc>
              <a:spcAft>
                <a:spcPts val="0"/>
              </a:spcAft>
            </a:pPr>
            <a:r>
              <a:rPr lang="zh-CN" altLang="zh-CN" b="0" dirty="0" smtClean="0">
                <a:latin typeface="宋体"/>
                <a:ea typeface="仿宋_GB2312"/>
                <a:cs typeface="宋体"/>
              </a:rPr>
              <a:t>④具备规定的任职年限；</a:t>
            </a:r>
            <a:endParaRPr lang="zh-CN" altLang="zh-CN" sz="1400" b="0" dirty="0" smtClean="0">
              <a:latin typeface="宋体"/>
              <a:cs typeface="宋体"/>
            </a:endParaRPr>
          </a:p>
          <a:p>
            <a:pPr indent="812800">
              <a:lnSpc>
                <a:spcPts val="3000"/>
              </a:lnSpc>
              <a:spcAft>
                <a:spcPts val="0"/>
              </a:spcAft>
            </a:pPr>
            <a:r>
              <a:rPr lang="zh-CN" altLang="zh-CN" b="0" dirty="0" smtClean="0">
                <a:latin typeface="宋体"/>
                <a:ea typeface="仿宋_GB2312"/>
                <a:cs typeface="宋体"/>
              </a:rPr>
              <a:t>⑤法律、法规、章程规定的其他条件。</a:t>
            </a:r>
            <a:endParaRPr lang="zh-CN" altLang="zh-CN" sz="1400" b="0" dirty="0">
              <a:latin typeface="宋体"/>
              <a:cs typeface="宋体"/>
            </a:endParaRPr>
          </a:p>
        </p:txBody>
      </p:sp>
      <p:grpSp>
        <p:nvGrpSpPr>
          <p:cNvPr id="2" name="组合 157"/>
          <p:cNvGrpSpPr/>
          <p:nvPr/>
        </p:nvGrpSpPr>
        <p:grpSpPr>
          <a:xfrm>
            <a:off x="125095" y="167005"/>
            <a:ext cx="4991424" cy="400050"/>
            <a:chOff x="197" y="263"/>
            <a:chExt cx="3811" cy="630"/>
          </a:xfrm>
        </p:grpSpPr>
        <p:sp>
          <p:nvSpPr>
            <p:cNvPr id="16" name="矩形 15"/>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矩形 16"/>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9"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grpSp>
        <p:nvGrpSpPr>
          <p:cNvPr id="10" name="组合 9"/>
          <p:cNvGrpSpPr/>
          <p:nvPr/>
        </p:nvGrpSpPr>
        <p:grpSpPr>
          <a:xfrm>
            <a:off x="1043608" y="987574"/>
            <a:ext cx="6768752" cy="2855352"/>
            <a:chOff x="1043608" y="987574"/>
            <a:chExt cx="6768752" cy="2855352"/>
          </a:xfrm>
        </p:grpSpPr>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二</a:t>
              </a:r>
              <a:r>
                <a:rPr lang="zh-CN" altLang="zh-CN" sz="2000" b="0" dirty="0" smtClean="0">
                  <a:latin typeface="+mn-ea"/>
                  <a:ea typeface="+mn-ea"/>
                </a:rPr>
                <a:t>）调任、转任</a:t>
              </a:r>
              <a:endParaRPr lang="zh-CN" altLang="zh-CN" sz="2000" b="0" dirty="0">
                <a:latin typeface="+mn-ea"/>
                <a:ea typeface="+mn-ea"/>
              </a:endParaRPr>
            </a:p>
          </p:txBody>
        </p:sp>
        <p:sp>
          <p:nvSpPr>
            <p:cNvPr id="32" name="TextBox 31"/>
            <p:cNvSpPr txBox="1"/>
            <p:nvPr/>
          </p:nvSpPr>
          <p:spPr>
            <a:xfrm>
              <a:off x="1043608" y="1491630"/>
              <a:ext cx="5688632" cy="421975"/>
            </a:xfrm>
            <a:prstGeom prst="rect">
              <a:avLst/>
            </a:prstGeom>
            <a:noFill/>
          </p:spPr>
          <p:txBody>
            <a:bodyPr wrap="square" rtlCol="0">
              <a:spAutoFit/>
            </a:bodyPr>
            <a:lstStyle/>
            <a:p>
              <a:pPr>
                <a:lnSpc>
                  <a:spcPts val="3000"/>
                </a:lnSpc>
              </a:pPr>
              <a:r>
                <a:rPr lang="en-US" altLang="zh-CN" sz="1900" dirty="0" smtClean="0">
                  <a:latin typeface="楷体_GB2312" pitchFamily="49" charset="-122"/>
                  <a:ea typeface="楷体_GB2312" pitchFamily="49" charset="-122"/>
                </a:rPr>
                <a:t>    1.</a:t>
              </a:r>
              <a:r>
                <a:rPr lang="zh-CN" altLang="zh-CN" sz="1900" dirty="0" smtClean="0">
                  <a:solidFill>
                    <a:srgbClr val="393939"/>
                  </a:solidFill>
                  <a:ea typeface="楷体_GB2312"/>
                  <a:cs typeface="Calibri"/>
                </a:rPr>
                <a:t>调任</a:t>
              </a:r>
              <a:endParaRPr lang="zh-CN" altLang="en-US" sz="1900" dirty="0">
                <a:latin typeface="楷体_GB2312" pitchFamily="49" charset="-122"/>
                <a:ea typeface="楷体_GB2312" pitchFamily="49" charset="-122"/>
              </a:endParaRPr>
            </a:p>
          </p:txBody>
        </p:sp>
        <p:sp>
          <p:nvSpPr>
            <p:cNvPr id="9" name="TextBox 8"/>
            <p:cNvSpPr txBox="1"/>
            <p:nvPr/>
          </p:nvSpPr>
          <p:spPr>
            <a:xfrm>
              <a:off x="1259632" y="2211710"/>
              <a:ext cx="6552728" cy="1631216"/>
            </a:xfrm>
            <a:prstGeom prst="rect">
              <a:avLst/>
            </a:prstGeom>
            <a:noFill/>
          </p:spPr>
          <p:txBody>
            <a:bodyPr wrap="square" rtlCol="0">
              <a:spAutoFit/>
            </a:bodyPr>
            <a:lstStyle/>
            <a:p>
              <a:pPr>
                <a:lnSpc>
                  <a:spcPts val="3000"/>
                </a:lnSpc>
              </a:pPr>
              <a:r>
                <a:rPr lang="en-US" altLang="zh-CN" dirty="0" smtClean="0">
                  <a:latin typeface="仿宋_GB2312" pitchFamily="49" charset="-122"/>
                  <a:ea typeface="仿宋_GB2312" pitchFamily="49" charset="-122"/>
                </a:rPr>
                <a:t>    </a:t>
              </a:r>
              <a:r>
                <a:rPr lang="zh-CN" altLang="zh-CN" dirty="0" smtClean="0">
                  <a:latin typeface="仿宋_GB2312" pitchFamily="49" charset="-122"/>
                  <a:ea typeface="仿宋_GB2312" pitchFamily="49" charset="-122"/>
                </a:rPr>
                <a:t>综合管理类公务员：</a:t>
              </a:r>
              <a:r>
                <a:rPr lang="zh-CN" altLang="zh-CN" b="0" dirty="0" smtClean="0">
                  <a:latin typeface="仿宋_GB2312" pitchFamily="49" charset="-122"/>
                  <a:ea typeface="仿宋_GB2312" pitchFamily="49" charset="-122"/>
                </a:rPr>
                <a:t>国有企业事业单位、人民团体和群众团体中从事公务的人员调入机关担任领导职务或者副调研员以上及其他相当职务层次的非领导职务。</a:t>
              </a:r>
            </a:p>
            <a:p>
              <a:pPr>
                <a:lnSpc>
                  <a:spcPts val="3000"/>
                </a:lnSpc>
              </a:pPr>
              <a:endParaRPr lang="zh-CN" altLang="en-US" b="0" dirty="0">
                <a:latin typeface="仿宋_GB2312" pitchFamily="49" charset="-122"/>
                <a:ea typeface="仿宋_GB2312"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1925638" y="1274400"/>
            <a:ext cx="5486400" cy="719976"/>
            <a:chOff x="1152" y="1275"/>
            <a:chExt cx="3456" cy="450"/>
          </a:xfrm>
        </p:grpSpPr>
        <p:grpSp>
          <p:nvGrpSpPr>
            <p:cNvPr id="3" name="Group 3"/>
            <p:cNvGrpSpPr/>
            <p:nvPr/>
          </p:nvGrpSpPr>
          <p:grpSpPr>
            <a:xfrm>
              <a:off x="1152" y="1275"/>
              <a:ext cx="480" cy="419"/>
              <a:chOff x="1110" y="2656"/>
              <a:chExt cx="1549" cy="1351"/>
            </a:xfrm>
          </p:grpSpPr>
          <p:sp>
            <p:nvSpPr>
              <p:cNvPr id="105"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06"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07" name="AutoShape 6"/>
              <p:cNvSpPr>
                <a:spLocks noChangeArrowheads="1"/>
              </p:cNvSpPr>
              <p:nvPr/>
            </p:nvSpPr>
            <p:spPr bwMode="gray">
              <a:xfrm>
                <a:off x="1200"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08"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109" name="Text Box 12"/>
            <p:cNvSpPr txBox="1"/>
            <p:nvPr/>
          </p:nvSpPr>
          <p:spPr>
            <a:xfrm>
              <a:off x="1776" y="1323"/>
              <a:ext cx="2832" cy="269"/>
            </a:xfrm>
            <a:prstGeom prst="rect">
              <a:avLst/>
            </a:prstGeom>
            <a:noFill/>
            <a:ln w="9525">
              <a:noFill/>
            </a:ln>
            <a:scene3d>
              <a:camera prst="orthographicFront"/>
              <a:lightRig rig="threePt" dir="t"/>
            </a:scene3d>
            <a:sp3d>
              <a:bevelT prst="relaxedInset"/>
              <a:bevelB w="152400" h="50800" prst="softRound"/>
            </a:sp3d>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r>
                <a:rPr lang="zh-CN" altLang="zh-CN" sz="2200" dirty="0" smtClean="0">
                  <a:solidFill>
                    <a:srgbClr val="FF0000"/>
                  </a:solidFill>
                  <a:latin typeface="方正综艺简体" pitchFamily="65" charset="-122"/>
                  <a:ea typeface="方正综艺简体" pitchFamily="65" charset="-122"/>
                </a:rPr>
                <a:t>公务员职位分类的概念及历史沿革</a:t>
              </a:r>
              <a:endParaRPr lang="zh-CN" altLang="en-US" sz="2200" dirty="0">
                <a:solidFill>
                  <a:srgbClr val="FF0000"/>
                </a:solidFill>
                <a:latin typeface="方正综艺简体" pitchFamily="65" charset="-122"/>
                <a:ea typeface="方正综艺简体" pitchFamily="65" charset="-122"/>
              </a:endParaRPr>
            </a:p>
          </p:txBody>
        </p:sp>
        <p:sp>
          <p:nvSpPr>
            <p:cNvPr id="110" name="Text Box 13"/>
            <p:cNvSpPr txBox="1"/>
            <p:nvPr/>
          </p:nvSpPr>
          <p:spPr>
            <a:xfrm>
              <a:off x="1232" y="1337"/>
              <a:ext cx="310" cy="388"/>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a:solidFill>
                    <a:schemeClr val="bg1"/>
                  </a:solidFill>
                  <a:latin typeface="Arial" panose="020B0604020202020204" pitchFamily="34" charset="0"/>
                </a:rPr>
                <a:t>一</a:t>
              </a:r>
              <a:endParaRPr lang="en-US" altLang="zh-CN" sz="2400" dirty="0">
                <a:solidFill>
                  <a:schemeClr val="bg1"/>
                </a:solidFill>
                <a:latin typeface="Arial" panose="020B0604020202020204" pitchFamily="34" charset="0"/>
              </a:endParaRPr>
            </a:p>
          </p:txBody>
        </p:sp>
      </p:grpSp>
      <p:grpSp>
        <p:nvGrpSpPr>
          <p:cNvPr id="4" name="组合 157"/>
          <p:cNvGrpSpPr/>
          <p:nvPr/>
        </p:nvGrpSpPr>
        <p:grpSpPr>
          <a:xfrm>
            <a:off x="125095" y="167005"/>
            <a:ext cx="2574290" cy="396240"/>
            <a:chOff x="197" y="263"/>
            <a:chExt cx="4054" cy="624"/>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331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24"/>
            </a:xfrm>
            <a:prstGeom prst="rect">
              <a:avLst/>
            </a:prstGeom>
            <a:noFill/>
          </p:spPr>
          <p:txBody>
            <a:bodyPr wrap="square" rtlCol="0">
              <a:spAutoFit/>
            </a:bodyPr>
            <a:lstStyle/>
            <a:p>
              <a:r>
                <a:rPr lang="zh-CN" altLang="en-US" sz="2000">
                  <a:solidFill>
                    <a:schemeClr val="tx1"/>
                  </a:solidFill>
                  <a:effectLst>
                    <a:outerShdw blurRad="38100" dist="19050" dir="2700000" algn="tl" rotWithShape="0">
                      <a:schemeClr val="dk1">
                        <a:alpha val="40000"/>
                      </a:schemeClr>
                    </a:outerShdw>
                  </a:effectLst>
                </a:rPr>
                <a:t>目录</a:t>
              </a:r>
            </a:p>
          </p:txBody>
        </p:sp>
      </p:grpSp>
      <p:grpSp>
        <p:nvGrpSpPr>
          <p:cNvPr id="5" name="Group 32"/>
          <p:cNvGrpSpPr/>
          <p:nvPr/>
        </p:nvGrpSpPr>
        <p:grpSpPr>
          <a:xfrm>
            <a:off x="1926000" y="2354400"/>
            <a:ext cx="5486400" cy="720000"/>
            <a:chOff x="1152" y="1275"/>
            <a:chExt cx="3456" cy="419"/>
          </a:xfrm>
        </p:grpSpPr>
        <p:grpSp>
          <p:nvGrpSpPr>
            <p:cNvPr id="6" name="Group 3"/>
            <p:cNvGrpSpPr/>
            <p:nvPr/>
          </p:nvGrpSpPr>
          <p:grpSpPr>
            <a:xfrm>
              <a:off x="1152" y="1275"/>
              <a:ext cx="480" cy="419"/>
              <a:chOff x="1110" y="2656"/>
              <a:chExt cx="1549" cy="1351"/>
            </a:xfrm>
          </p:grpSpPr>
          <p:sp>
            <p:nvSpPr>
              <p:cNvPr id="61"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2"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3" name="AutoShape 6"/>
              <p:cNvSpPr>
                <a:spLocks noChangeArrowheads="1"/>
              </p:cNvSpPr>
              <p:nvPr/>
            </p:nvSpPr>
            <p:spPr bwMode="gray">
              <a:xfrm>
                <a:off x="1201"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8"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59" name="Text Box 12"/>
            <p:cNvSpPr txBox="1"/>
            <p:nvPr/>
          </p:nvSpPr>
          <p:spPr>
            <a:xfrm>
              <a:off x="1776" y="1323"/>
              <a:ext cx="2832" cy="26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r>
                <a:rPr lang="zh-CN" altLang="zh-CN" sz="2200" dirty="0" smtClean="0">
                  <a:solidFill>
                    <a:srgbClr val="000000"/>
                  </a:solidFill>
                  <a:latin typeface="方正综艺简体" pitchFamily="65" charset="-122"/>
                  <a:ea typeface="方正综艺简体" pitchFamily="65" charset="-122"/>
                </a:rPr>
                <a:t>公务员职位分类相关政策规定</a:t>
              </a:r>
              <a:endParaRPr lang="zh-CN" altLang="en-US" sz="2200" dirty="0" smtClean="0">
                <a:solidFill>
                  <a:srgbClr val="000000"/>
                </a:solidFill>
                <a:latin typeface="方正综艺简体" pitchFamily="65" charset="-122"/>
                <a:ea typeface="方正综艺简体" pitchFamily="65" charset="-122"/>
              </a:endParaRPr>
            </a:p>
          </p:txBody>
        </p:sp>
        <p:sp>
          <p:nvSpPr>
            <p:cNvPr id="60" name="Text Box 13"/>
            <p:cNvSpPr txBox="1"/>
            <p:nvPr/>
          </p:nvSpPr>
          <p:spPr>
            <a:xfrm>
              <a:off x="1232" y="1337"/>
              <a:ext cx="310" cy="289"/>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smtClean="0">
                  <a:solidFill>
                    <a:schemeClr val="bg1"/>
                  </a:solidFill>
                  <a:latin typeface="Arial" panose="020B0604020202020204" pitchFamily="34" charset="0"/>
                </a:rPr>
                <a:t>二</a:t>
              </a:r>
              <a:endParaRPr lang="en-US" altLang="zh-CN" sz="2400" dirty="0">
                <a:solidFill>
                  <a:schemeClr val="bg1"/>
                </a:solidFill>
                <a:latin typeface="Arial" panose="020B0604020202020204" pitchFamily="34" charset="0"/>
              </a:endParaRPr>
            </a:p>
          </p:txBody>
        </p:sp>
      </p:grpSp>
      <p:grpSp>
        <p:nvGrpSpPr>
          <p:cNvPr id="7" name="Group 32"/>
          <p:cNvGrpSpPr/>
          <p:nvPr/>
        </p:nvGrpSpPr>
        <p:grpSpPr>
          <a:xfrm>
            <a:off x="1926000" y="3434400"/>
            <a:ext cx="5486400" cy="720000"/>
            <a:chOff x="1152" y="1275"/>
            <a:chExt cx="3456" cy="419"/>
          </a:xfrm>
        </p:grpSpPr>
        <p:grpSp>
          <p:nvGrpSpPr>
            <p:cNvPr id="8" name="Group 3"/>
            <p:cNvGrpSpPr/>
            <p:nvPr/>
          </p:nvGrpSpPr>
          <p:grpSpPr>
            <a:xfrm>
              <a:off x="1152" y="1275"/>
              <a:ext cx="480" cy="419"/>
              <a:chOff x="1110" y="2656"/>
              <a:chExt cx="1549" cy="1351"/>
            </a:xfrm>
          </p:grpSpPr>
          <p:sp>
            <p:nvSpPr>
              <p:cNvPr id="69"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70"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71" name="AutoShape 6"/>
              <p:cNvSpPr>
                <a:spLocks noChangeArrowheads="1"/>
              </p:cNvSpPr>
              <p:nvPr/>
            </p:nvSpPr>
            <p:spPr bwMode="gray">
              <a:xfrm>
                <a:off x="1200"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6"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67" name="Text Box 12"/>
            <p:cNvSpPr txBox="1"/>
            <p:nvPr/>
          </p:nvSpPr>
          <p:spPr>
            <a:xfrm>
              <a:off x="1776" y="1323"/>
              <a:ext cx="2832" cy="26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indent="0" eaLnBrk="1" hangingPunct="1">
                <a:lnSpc>
                  <a:spcPct val="100000"/>
                </a:lnSpc>
                <a:spcBef>
                  <a:spcPct val="0"/>
                </a:spcBef>
                <a:buNone/>
              </a:pPr>
              <a:r>
                <a:rPr lang="zh-CN" altLang="zh-CN" sz="2200" dirty="0" smtClean="0">
                  <a:solidFill>
                    <a:srgbClr val="000000"/>
                  </a:solidFill>
                  <a:latin typeface="方正综艺简体" pitchFamily="65" charset="-122"/>
                  <a:ea typeface="方正综艺简体" pitchFamily="65" charset="-122"/>
                </a:rPr>
                <a:t>“三大类”公务员的日常管理</a:t>
              </a:r>
              <a:endParaRPr lang="zh-CN" altLang="en-US" sz="2200" dirty="0" smtClean="0">
                <a:solidFill>
                  <a:srgbClr val="000000"/>
                </a:solidFill>
                <a:latin typeface="方正综艺简体" pitchFamily="65" charset="-122"/>
                <a:ea typeface="方正综艺简体" pitchFamily="65" charset="-122"/>
              </a:endParaRPr>
            </a:p>
          </p:txBody>
        </p:sp>
        <p:sp>
          <p:nvSpPr>
            <p:cNvPr id="68" name="Text Box 13"/>
            <p:cNvSpPr txBox="1"/>
            <p:nvPr/>
          </p:nvSpPr>
          <p:spPr>
            <a:xfrm>
              <a:off x="1232" y="1337"/>
              <a:ext cx="310" cy="289"/>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smtClean="0">
                  <a:solidFill>
                    <a:schemeClr val="bg1"/>
                  </a:solidFill>
                  <a:latin typeface="Arial" panose="020B0604020202020204" pitchFamily="34" charset="0"/>
                </a:rPr>
                <a:t>三</a:t>
              </a:r>
              <a:endParaRPr lang="en-US" altLang="zh-CN" sz="2400" dirty="0">
                <a:solidFill>
                  <a:schemeClr val="bg1"/>
                </a:solidFill>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15616" y="915566"/>
            <a:ext cx="6768752" cy="3939540"/>
          </a:xfrm>
          <a:prstGeom prst="rect">
            <a:avLst/>
          </a:prstGeom>
          <a:noFill/>
        </p:spPr>
        <p:txBody>
          <a:bodyPr wrap="square" rtlCol="0">
            <a:spAutoFit/>
          </a:bodyPr>
          <a:lstStyle/>
          <a:p>
            <a:pPr indent="408305">
              <a:lnSpc>
                <a:spcPts val="2500"/>
              </a:lnSpc>
              <a:spcAft>
                <a:spcPts val="0"/>
              </a:spcAft>
              <a:buFont typeface="Wingdings" pitchFamily="2" charset="2"/>
              <a:buChar char="Ø"/>
            </a:pPr>
            <a:r>
              <a:rPr lang="zh-CN" altLang="en-US" dirty="0" smtClean="0">
                <a:latin typeface="宋体"/>
                <a:ea typeface="仿宋_GB2312"/>
                <a:cs typeface="宋体"/>
              </a:rPr>
              <a:t>调任条件</a:t>
            </a:r>
            <a:r>
              <a:rPr lang="zh-CN" altLang="zh-CN" dirty="0" smtClean="0">
                <a:latin typeface="宋体"/>
                <a:ea typeface="仿宋_GB2312"/>
                <a:cs typeface="宋体"/>
              </a:rPr>
              <a:t>：</a:t>
            </a:r>
            <a:endParaRPr lang="zh-CN" altLang="zh-CN" sz="1400" dirty="0" smtClean="0">
              <a:latin typeface="宋体"/>
              <a:cs typeface="宋体"/>
            </a:endParaRPr>
          </a:p>
          <a:p>
            <a:pPr>
              <a:lnSpc>
                <a:spcPts val="25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a:t>
            </a:r>
            <a:r>
              <a:rPr lang="en-US" altLang="zh-CN" b="0" dirty="0" smtClean="0">
                <a:latin typeface="仿宋_GB2312" pitchFamily="49" charset="-122"/>
                <a:ea typeface="仿宋_GB2312" pitchFamily="49" charset="-122"/>
              </a:rPr>
              <a:t>1</a:t>
            </a:r>
            <a:r>
              <a:rPr lang="zh-CN" altLang="zh-CN" b="0" dirty="0" smtClean="0">
                <a:latin typeface="仿宋_GB2312" pitchFamily="49" charset="-122"/>
                <a:ea typeface="仿宋_GB2312" pitchFamily="49" charset="-122"/>
              </a:rPr>
              <a:t>）基本条件：</a:t>
            </a:r>
            <a:r>
              <a:rPr lang="zh-CN" altLang="zh-CN" b="0" dirty="0" smtClean="0">
                <a:latin typeface="宋体"/>
                <a:ea typeface="仿宋_GB2312"/>
                <a:cs typeface="宋体"/>
              </a:rPr>
              <a:t>有编制空缺、职数空缺、职位空缺；</a:t>
            </a:r>
            <a:r>
              <a:rPr lang="zh-CN" altLang="zh-CN" b="0" dirty="0" smtClean="0">
                <a:latin typeface="仿宋_GB2312" pitchFamily="49" charset="-122"/>
                <a:ea typeface="仿宋_GB2312" pitchFamily="49" charset="-122"/>
              </a:rPr>
              <a:t>具有良好的政治、业务素质，工作能力强、勤奋敬业、实绩突出；具有与拟调任职位要求相当的工作经历和任职资历；具备公务员法及其配套法规规定的晋升至拟任职务累计所需的最低工作年限。</a:t>
            </a:r>
          </a:p>
          <a:p>
            <a:pPr>
              <a:lnSpc>
                <a:spcPts val="25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a:t>
            </a:r>
            <a:r>
              <a:rPr lang="en-US" altLang="zh-CN" b="0" dirty="0" smtClean="0">
                <a:latin typeface="仿宋_GB2312" pitchFamily="49" charset="-122"/>
                <a:ea typeface="仿宋_GB2312" pitchFamily="49" charset="-122"/>
              </a:rPr>
              <a:t>2</a:t>
            </a:r>
            <a:r>
              <a:rPr lang="zh-CN" altLang="zh-CN" b="0" dirty="0" smtClean="0">
                <a:latin typeface="仿宋_GB2312" pitchFamily="49" charset="-122"/>
                <a:ea typeface="仿宋_GB2312" pitchFamily="49" charset="-122"/>
              </a:rPr>
              <a:t>）学历条件：调入中央机关、省级机关任职的，应当具有大学本科以上文化程度</a:t>
            </a:r>
            <a:r>
              <a:rPr lang="en-US" altLang="zh-CN" b="0" dirty="0" smtClean="0">
                <a:latin typeface="仿宋_GB2312" pitchFamily="49" charset="-122"/>
                <a:ea typeface="仿宋_GB2312" pitchFamily="49" charset="-122"/>
              </a:rPr>
              <a:t>;</a:t>
            </a:r>
            <a:r>
              <a:rPr lang="zh-CN" altLang="zh-CN" b="0" dirty="0" smtClean="0">
                <a:latin typeface="仿宋_GB2312" pitchFamily="49" charset="-122"/>
                <a:ea typeface="仿宋_GB2312" pitchFamily="49" charset="-122"/>
              </a:rPr>
              <a:t>调入市</a:t>
            </a:r>
            <a:r>
              <a:rPr lang="en-US" altLang="zh-CN" b="0" dirty="0" smtClean="0">
                <a:latin typeface="仿宋_GB2312" pitchFamily="49" charset="-122"/>
                <a:ea typeface="仿宋_GB2312" pitchFamily="49" charset="-122"/>
              </a:rPr>
              <a:t>(</a:t>
            </a:r>
            <a:r>
              <a:rPr lang="zh-CN" altLang="zh-CN" b="0" dirty="0" smtClean="0">
                <a:latin typeface="仿宋_GB2312" pitchFamily="49" charset="-122"/>
                <a:ea typeface="仿宋_GB2312" pitchFamily="49" charset="-122"/>
              </a:rPr>
              <a:t>地</a:t>
            </a:r>
            <a:r>
              <a:rPr lang="en-US" altLang="zh-CN" b="0" dirty="0" smtClean="0">
                <a:latin typeface="仿宋_GB2312" pitchFamily="49" charset="-122"/>
                <a:ea typeface="仿宋_GB2312" pitchFamily="49" charset="-122"/>
              </a:rPr>
              <a:t>)</a:t>
            </a:r>
            <a:r>
              <a:rPr lang="zh-CN" altLang="zh-CN" b="0" dirty="0" smtClean="0">
                <a:latin typeface="仿宋_GB2312" pitchFamily="49" charset="-122"/>
                <a:ea typeface="仿宋_GB2312" pitchFamily="49" charset="-122"/>
              </a:rPr>
              <a:t>级以下机关任职的，应当具有大学专科以上文化程度。</a:t>
            </a:r>
          </a:p>
          <a:p>
            <a:pPr>
              <a:lnSpc>
                <a:spcPts val="25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a:t>
            </a:r>
            <a:r>
              <a:rPr lang="en-US" altLang="zh-CN" b="0" dirty="0" smtClean="0">
                <a:latin typeface="仿宋_GB2312" pitchFamily="49" charset="-122"/>
                <a:ea typeface="仿宋_GB2312" pitchFamily="49" charset="-122"/>
              </a:rPr>
              <a:t>3</a:t>
            </a:r>
            <a:r>
              <a:rPr lang="zh-CN" altLang="zh-CN" b="0" dirty="0" smtClean="0">
                <a:latin typeface="仿宋_GB2312" pitchFamily="49" charset="-122"/>
                <a:ea typeface="仿宋_GB2312" pitchFamily="49" charset="-122"/>
              </a:rPr>
              <a:t>）年龄条件：调任厅局级职务的，原则上不超过</a:t>
            </a:r>
            <a:r>
              <a:rPr lang="en-US" altLang="zh-CN" b="0" dirty="0" smtClean="0">
                <a:latin typeface="仿宋_GB2312" pitchFamily="49" charset="-122"/>
                <a:ea typeface="仿宋_GB2312" pitchFamily="49" charset="-122"/>
              </a:rPr>
              <a:t>55</a:t>
            </a:r>
            <a:r>
              <a:rPr lang="zh-CN" altLang="zh-CN" b="0" dirty="0" smtClean="0">
                <a:latin typeface="仿宋_GB2312" pitchFamily="49" charset="-122"/>
                <a:ea typeface="仿宋_GB2312" pitchFamily="49" charset="-122"/>
              </a:rPr>
              <a:t>周岁</a:t>
            </a:r>
            <a:r>
              <a:rPr lang="en-US" altLang="zh-CN" b="0" dirty="0" smtClean="0">
                <a:latin typeface="仿宋_GB2312" pitchFamily="49" charset="-122"/>
                <a:ea typeface="仿宋_GB2312" pitchFamily="49" charset="-122"/>
              </a:rPr>
              <a:t>;</a:t>
            </a:r>
            <a:r>
              <a:rPr lang="zh-CN" altLang="zh-CN" b="0" dirty="0" smtClean="0">
                <a:latin typeface="仿宋_GB2312" pitchFamily="49" charset="-122"/>
                <a:ea typeface="仿宋_GB2312" pitchFamily="49" charset="-122"/>
              </a:rPr>
              <a:t>调任县</a:t>
            </a:r>
            <a:r>
              <a:rPr lang="en-US" altLang="zh-CN" b="0" dirty="0" smtClean="0">
                <a:latin typeface="仿宋_GB2312" pitchFamily="49" charset="-122"/>
                <a:ea typeface="仿宋_GB2312" pitchFamily="49" charset="-122"/>
              </a:rPr>
              <a:t>(</a:t>
            </a:r>
            <a:r>
              <a:rPr lang="zh-CN" altLang="zh-CN" b="0" dirty="0" smtClean="0">
                <a:latin typeface="仿宋_GB2312" pitchFamily="49" charset="-122"/>
                <a:ea typeface="仿宋_GB2312" pitchFamily="49" charset="-122"/>
              </a:rPr>
              <a:t>市</a:t>
            </a:r>
            <a:r>
              <a:rPr lang="en-US" altLang="zh-CN" b="0" dirty="0" smtClean="0">
                <a:latin typeface="仿宋_GB2312" pitchFamily="49" charset="-122"/>
                <a:ea typeface="仿宋_GB2312" pitchFamily="49" charset="-122"/>
              </a:rPr>
              <a:t>)</a:t>
            </a:r>
            <a:r>
              <a:rPr lang="zh-CN" altLang="zh-CN" b="0" dirty="0" smtClean="0">
                <a:latin typeface="仿宋_GB2312" pitchFamily="49" charset="-122"/>
                <a:ea typeface="仿宋_GB2312" pitchFamily="49" charset="-122"/>
              </a:rPr>
              <a:t>领导班子成员职务的，原则上不超过</a:t>
            </a:r>
            <a:r>
              <a:rPr lang="en-US" altLang="zh-CN" b="0" dirty="0" smtClean="0">
                <a:latin typeface="仿宋_GB2312" pitchFamily="49" charset="-122"/>
                <a:ea typeface="仿宋_GB2312" pitchFamily="49" charset="-122"/>
              </a:rPr>
              <a:t>50</a:t>
            </a:r>
            <a:r>
              <a:rPr lang="zh-CN" altLang="zh-CN" b="0" dirty="0" smtClean="0">
                <a:latin typeface="仿宋_GB2312" pitchFamily="49" charset="-122"/>
                <a:ea typeface="仿宋_GB2312" pitchFamily="49" charset="-122"/>
              </a:rPr>
              <a:t>周岁，调任其他处级职务的，原则上不超过</a:t>
            </a:r>
            <a:r>
              <a:rPr lang="en-US" altLang="zh-CN" b="0" dirty="0" smtClean="0">
                <a:latin typeface="仿宋_GB2312" pitchFamily="49" charset="-122"/>
                <a:ea typeface="仿宋_GB2312" pitchFamily="49" charset="-122"/>
              </a:rPr>
              <a:t>45</a:t>
            </a:r>
            <a:r>
              <a:rPr lang="zh-CN" altLang="zh-CN" b="0" dirty="0" smtClean="0">
                <a:latin typeface="仿宋_GB2312" pitchFamily="49" charset="-122"/>
                <a:ea typeface="仿宋_GB2312" pitchFamily="49" charset="-122"/>
              </a:rPr>
              <a:t>周岁</a:t>
            </a:r>
            <a:r>
              <a:rPr lang="en-US" altLang="zh-CN" b="0" dirty="0" smtClean="0">
                <a:latin typeface="仿宋_GB2312" pitchFamily="49" charset="-122"/>
                <a:ea typeface="仿宋_GB2312" pitchFamily="49" charset="-122"/>
              </a:rPr>
              <a:t>;</a:t>
            </a:r>
            <a:r>
              <a:rPr lang="zh-CN" altLang="zh-CN" b="0" dirty="0" smtClean="0">
                <a:latin typeface="仿宋_GB2312" pitchFamily="49" charset="-122"/>
                <a:ea typeface="仿宋_GB2312" pitchFamily="49" charset="-122"/>
              </a:rPr>
              <a:t>调任科级领导职务的，原则上不超过</a:t>
            </a:r>
            <a:r>
              <a:rPr lang="en-US" altLang="zh-CN" b="0" dirty="0" smtClean="0">
                <a:latin typeface="仿宋_GB2312" pitchFamily="49" charset="-122"/>
                <a:ea typeface="仿宋_GB2312" pitchFamily="49" charset="-122"/>
              </a:rPr>
              <a:t>40</a:t>
            </a:r>
            <a:r>
              <a:rPr lang="zh-CN" altLang="zh-CN" b="0" dirty="0" smtClean="0">
                <a:latin typeface="仿宋_GB2312" pitchFamily="49" charset="-122"/>
                <a:ea typeface="仿宋_GB2312" pitchFamily="49" charset="-122"/>
              </a:rPr>
              <a:t>周岁。</a:t>
            </a:r>
            <a:endParaRPr lang="zh-CN" altLang="zh-CN" b="0" dirty="0">
              <a:latin typeface="仿宋_GB2312" pitchFamily="49" charset="-122"/>
              <a:ea typeface="仿宋_GB2312" pitchFamily="49" charset="-122"/>
            </a:endParaRPr>
          </a:p>
        </p:txBody>
      </p:sp>
      <p:grpSp>
        <p:nvGrpSpPr>
          <p:cNvPr id="2" name="组合 157"/>
          <p:cNvGrpSpPr/>
          <p:nvPr/>
        </p:nvGrpSpPr>
        <p:grpSpPr>
          <a:xfrm>
            <a:off x="125095" y="167005"/>
            <a:ext cx="4991424" cy="400050"/>
            <a:chOff x="197" y="263"/>
            <a:chExt cx="3811" cy="630"/>
          </a:xfrm>
        </p:grpSpPr>
        <p:sp>
          <p:nvSpPr>
            <p:cNvPr id="16" name="矩形 15"/>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矩形 16"/>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9"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9632" y="771550"/>
            <a:ext cx="1872208" cy="733534"/>
          </a:xfrm>
          <a:prstGeom prst="rect">
            <a:avLst/>
          </a:prstGeom>
          <a:noFill/>
        </p:spPr>
        <p:txBody>
          <a:bodyPr wrap="square" rtlCol="0">
            <a:spAutoFit/>
          </a:bodyPr>
          <a:lstStyle/>
          <a:p>
            <a:pPr indent="408305">
              <a:lnSpc>
                <a:spcPts val="2500"/>
              </a:lnSpc>
              <a:spcAft>
                <a:spcPts val="0"/>
              </a:spcAft>
              <a:buFont typeface="Wingdings" pitchFamily="2" charset="2"/>
              <a:buChar char="Ø"/>
            </a:pPr>
            <a:r>
              <a:rPr lang="zh-CN" altLang="zh-CN" dirty="0" smtClean="0">
                <a:solidFill>
                  <a:srgbClr val="393939"/>
                </a:solidFill>
                <a:ea typeface="仿宋_GB2312"/>
                <a:cs typeface="Calibri"/>
              </a:rPr>
              <a:t>调任程序</a:t>
            </a:r>
            <a:r>
              <a:rPr lang="zh-CN" altLang="zh-CN" dirty="0" smtClean="0">
                <a:latin typeface="宋体"/>
                <a:ea typeface="仿宋_GB2312"/>
                <a:cs typeface="宋体"/>
              </a:rPr>
              <a:t>：</a:t>
            </a:r>
            <a:endParaRPr lang="zh-CN" altLang="zh-CN" sz="1400" dirty="0" smtClean="0">
              <a:latin typeface="宋体"/>
              <a:cs typeface="宋体"/>
            </a:endParaRPr>
          </a:p>
          <a:p>
            <a:pPr>
              <a:lnSpc>
                <a:spcPts val="2500"/>
              </a:lnSpc>
            </a:pPr>
            <a:r>
              <a:rPr lang="en-US" altLang="zh-CN" b="0" dirty="0" smtClean="0">
                <a:latin typeface="仿宋_GB2312" pitchFamily="49" charset="-122"/>
                <a:ea typeface="仿宋_GB2312" pitchFamily="49" charset="-122"/>
              </a:rPr>
              <a:t>    </a:t>
            </a:r>
            <a:endParaRPr lang="zh-CN" altLang="zh-CN" b="0" dirty="0">
              <a:latin typeface="仿宋_GB2312" pitchFamily="49" charset="-122"/>
              <a:ea typeface="仿宋_GB2312" pitchFamily="49" charset="-122"/>
            </a:endParaRPr>
          </a:p>
        </p:txBody>
      </p:sp>
      <p:grpSp>
        <p:nvGrpSpPr>
          <p:cNvPr id="2" name="组合 157"/>
          <p:cNvGrpSpPr/>
          <p:nvPr/>
        </p:nvGrpSpPr>
        <p:grpSpPr>
          <a:xfrm>
            <a:off x="125095" y="167005"/>
            <a:ext cx="4991424" cy="400050"/>
            <a:chOff x="197" y="263"/>
            <a:chExt cx="3811" cy="630"/>
          </a:xfrm>
        </p:grpSpPr>
        <p:sp>
          <p:nvSpPr>
            <p:cNvPr id="16" name="矩形 15"/>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矩形 16"/>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9"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graphicFrame>
        <p:nvGraphicFramePr>
          <p:cNvPr id="11" name="图示 10"/>
          <p:cNvGraphicFramePr/>
          <p:nvPr/>
        </p:nvGraphicFramePr>
        <p:xfrm>
          <a:off x="1259632" y="1079500"/>
          <a:ext cx="64807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sp>
        <p:nvSpPr>
          <p:cNvPr id="9" name="TextBox 8"/>
          <p:cNvSpPr txBox="1"/>
          <p:nvPr/>
        </p:nvSpPr>
        <p:spPr>
          <a:xfrm>
            <a:off x="1259632" y="1059582"/>
            <a:ext cx="6552728" cy="4324261"/>
          </a:xfrm>
          <a:prstGeom prst="rect">
            <a:avLst/>
          </a:prstGeom>
          <a:noFill/>
        </p:spPr>
        <p:txBody>
          <a:bodyPr wrap="square" rtlCol="0">
            <a:spAutoFit/>
          </a:bodyPr>
          <a:lstStyle/>
          <a:p>
            <a:pPr>
              <a:lnSpc>
                <a:spcPts val="3000"/>
              </a:lnSpc>
            </a:pPr>
            <a:r>
              <a:rPr lang="en-US" altLang="zh-CN" dirty="0" smtClean="0">
                <a:solidFill>
                  <a:srgbClr val="393939"/>
                </a:solidFill>
                <a:ea typeface="楷体_GB2312"/>
                <a:cs typeface="Calibri"/>
              </a:rPr>
              <a:t>       </a:t>
            </a:r>
            <a:r>
              <a:rPr lang="zh-CN" altLang="zh-CN" dirty="0" smtClean="0">
                <a:solidFill>
                  <a:srgbClr val="393939"/>
                </a:solidFill>
                <a:ea typeface="楷体_GB2312"/>
                <a:cs typeface="Calibri"/>
              </a:rPr>
              <a:t>专业技术类</a:t>
            </a:r>
            <a:r>
              <a:rPr lang="zh-CN" altLang="zh-CN" dirty="0" smtClean="0">
                <a:latin typeface="仿宋_GB2312" pitchFamily="49" charset="-122"/>
                <a:ea typeface="仿宋_GB2312" pitchFamily="49" charset="-122"/>
              </a:rPr>
              <a:t>公务员：</a:t>
            </a:r>
            <a:r>
              <a:rPr lang="zh-CN" altLang="zh-CN" b="0" dirty="0" smtClean="0">
                <a:ea typeface="仿宋_GB2312"/>
                <a:cs typeface="Calibri"/>
              </a:rPr>
              <a:t>国有企</a:t>
            </a:r>
            <a:r>
              <a:rPr lang="zh-CN" altLang="en-US" b="0" dirty="0" smtClean="0">
                <a:ea typeface="仿宋_GB2312"/>
                <a:cs typeface="Calibri"/>
              </a:rPr>
              <a:t>业</a:t>
            </a:r>
            <a:r>
              <a:rPr lang="zh-CN" altLang="zh-CN" b="0" dirty="0" smtClean="0">
                <a:ea typeface="仿宋_GB2312"/>
                <a:cs typeface="Calibri"/>
              </a:rPr>
              <a:t>事业单位、人民团体和群众团体中从事专业技术工作、担任副高级专业技术职务两年以上或者已担任正高级专业技术职务的人员，可以按照公务员调任有关规定调入机关，并根据认定的专业技术任职资格担任四级高级主管以上职务。</a:t>
            </a:r>
            <a:endParaRPr lang="en-US" altLang="zh-CN" b="0" dirty="0" smtClean="0">
              <a:ea typeface="仿宋_GB2312"/>
              <a:cs typeface="Calibri"/>
            </a:endParaRPr>
          </a:p>
          <a:p>
            <a:pPr>
              <a:lnSpc>
                <a:spcPts val="3000"/>
              </a:lnSpc>
            </a:pPr>
            <a:r>
              <a:rPr lang="en-US" altLang="zh-CN" b="0" dirty="0" smtClean="0">
                <a:solidFill>
                  <a:srgbClr val="393939"/>
                </a:solidFill>
                <a:latin typeface="仿宋_GB2312"/>
                <a:ea typeface="仿宋_GB2312"/>
                <a:cs typeface="宋体"/>
              </a:rPr>
              <a:t>    </a:t>
            </a:r>
          </a:p>
          <a:p>
            <a:pPr>
              <a:lnSpc>
                <a:spcPts val="3000"/>
              </a:lnSpc>
            </a:pPr>
            <a:r>
              <a:rPr lang="en-US" altLang="zh-CN" b="0" dirty="0" smtClean="0">
                <a:solidFill>
                  <a:srgbClr val="393939"/>
                </a:solidFill>
                <a:latin typeface="仿宋_GB2312"/>
                <a:ea typeface="仿宋_GB2312"/>
                <a:cs typeface="宋体"/>
              </a:rPr>
              <a:t>    </a:t>
            </a:r>
            <a:r>
              <a:rPr lang="zh-CN" altLang="zh-CN" dirty="0" smtClean="0">
                <a:solidFill>
                  <a:srgbClr val="393939"/>
                </a:solidFill>
                <a:latin typeface="仿宋_GB2312" pitchFamily="49" charset="-122"/>
                <a:ea typeface="仿宋_GB2312" pitchFamily="49" charset="-122"/>
                <a:cs typeface="宋体"/>
              </a:rPr>
              <a:t>行政执法类公务员：</a:t>
            </a:r>
            <a:r>
              <a:rPr lang="zh-CN" altLang="zh-CN" b="0" dirty="0" smtClean="0">
                <a:latin typeface="仿宋_GB2312" pitchFamily="49" charset="-122"/>
                <a:ea typeface="仿宋_GB2312" pitchFamily="49" charset="-122"/>
                <a:cs typeface="宋体"/>
              </a:rPr>
              <a:t>国有企</a:t>
            </a:r>
            <a:r>
              <a:rPr lang="zh-CN" altLang="en-US" b="0" dirty="0" smtClean="0">
                <a:latin typeface="仿宋_GB2312" pitchFamily="49" charset="-122"/>
                <a:ea typeface="仿宋_GB2312" pitchFamily="49" charset="-122"/>
                <a:cs typeface="宋体"/>
              </a:rPr>
              <a:t>业</a:t>
            </a:r>
            <a:r>
              <a:rPr lang="zh-CN" altLang="zh-CN" b="0" dirty="0" smtClean="0">
                <a:latin typeface="仿宋_GB2312" pitchFamily="49" charset="-122"/>
                <a:ea typeface="仿宋_GB2312" pitchFamily="49" charset="-122"/>
                <a:cs typeface="宋体"/>
              </a:rPr>
              <a:t>事业单位、人民团体和群众团体的工作人员，可以按照公务员调任有关规定调入机关，担任四级高级主办以上职务。</a:t>
            </a:r>
          </a:p>
          <a:p>
            <a:pPr>
              <a:lnSpc>
                <a:spcPts val="3000"/>
              </a:lnSpc>
            </a:pPr>
            <a:endParaRPr lang="zh-CN" altLang="zh-CN" b="0" dirty="0" smtClean="0">
              <a:latin typeface="仿宋_GB2312" pitchFamily="49" charset="-122"/>
              <a:ea typeface="仿宋_GB2312" pitchFamily="49" charset="-122"/>
            </a:endParaRPr>
          </a:p>
          <a:p>
            <a:pPr>
              <a:lnSpc>
                <a:spcPts val="3000"/>
              </a:lnSpc>
            </a:pPr>
            <a:endParaRPr lang="zh-CN" altLang="en-US" b="0" dirty="0">
              <a:latin typeface="仿宋_GB2312" pitchFamily="49" charset="-122"/>
              <a:ea typeface="仿宋_GB2312" pitchFamily="49"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grpSp>
        <p:nvGrpSpPr>
          <p:cNvPr id="10" name="组合 9"/>
          <p:cNvGrpSpPr/>
          <p:nvPr/>
        </p:nvGrpSpPr>
        <p:grpSpPr>
          <a:xfrm>
            <a:off x="1043608" y="1275606"/>
            <a:ext cx="6768752" cy="2423304"/>
            <a:chOff x="1043608" y="1491630"/>
            <a:chExt cx="6768752" cy="2423304"/>
          </a:xfrm>
        </p:grpSpPr>
        <p:sp>
          <p:nvSpPr>
            <p:cNvPr id="32" name="TextBox 31"/>
            <p:cNvSpPr txBox="1"/>
            <p:nvPr/>
          </p:nvSpPr>
          <p:spPr>
            <a:xfrm>
              <a:off x="1043608" y="1491630"/>
              <a:ext cx="5688632" cy="424155"/>
            </a:xfrm>
            <a:prstGeom prst="rect">
              <a:avLst/>
            </a:prstGeom>
            <a:noFill/>
          </p:spPr>
          <p:txBody>
            <a:bodyPr wrap="square" rtlCol="0">
              <a:spAutoFit/>
            </a:bodyPr>
            <a:lstStyle/>
            <a:p>
              <a:pPr>
                <a:lnSpc>
                  <a:spcPts val="3000"/>
                </a:lnSpc>
              </a:pPr>
              <a:r>
                <a:rPr lang="en-US" altLang="zh-CN" sz="2000" dirty="0" smtClean="0">
                  <a:latin typeface="楷体_GB2312" pitchFamily="49" charset="-122"/>
                  <a:ea typeface="楷体_GB2312" pitchFamily="49" charset="-122"/>
                </a:rPr>
                <a:t>    </a:t>
              </a:r>
              <a:r>
                <a:rPr lang="en-US" altLang="zh-CN" sz="1900" dirty="0" smtClean="0">
                  <a:latin typeface="楷体_GB2312" pitchFamily="49" charset="-122"/>
                  <a:ea typeface="楷体_GB2312" pitchFamily="49" charset="-122"/>
                </a:rPr>
                <a:t>2.</a:t>
              </a:r>
              <a:r>
                <a:rPr lang="zh-CN" altLang="en-US" sz="1900" dirty="0" smtClean="0">
                  <a:latin typeface="楷体_GB2312" pitchFamily="49" charset="-122"/>
                  <a:ea typeface="楷体_GB2312" pitchFamily="49" charset="-122"/>
                </a:rPr>
                <a:t>转任</a:t>
              </a:r>
              <a:endParaRPr lang="zh-CN" altLang="en-US" sz="1900" dirty="0">
                <a:latin typeface="楷体_GB2312" pitchFamily="49" charset="-122"/>
                <a:ea typeface="楷体_GB2312" pitchFamily="49" charset="-122"/>
              </a:endParaRPr>
            </a:p>
          </p:txBody>
        </p:sp>
        <p:sp>
          <p:nvSpPr>
            <p:cNvPr id="9" name="TextBox 8"/>
            <p:cNvSpPr txBox="1"/>
            <p:nvPr/>
          </p:nvSpPr>
          <p:spPr>
            <a:xfrm>
              <a:off x="1259632" y="2283718"/>
              <a:ext cx="6552728" cy="1631216"/>
            </a:xfrm>
            <a:prstGeom prst="rect">
              <a:avLst/>
            </a:prstGeom>
            <a:noFill/>
          </p:spPr>
          <p:txBody>
            <a:bodyPr wrap="square" rtlCol="0">
              <a:spAutoFit/>
            </a:bodyPr>
            <a:lstStyle/>
            <a:p>
              <a:pPr indent="408305">
                <a:lnSpc>
                  <a:spcPts val="3000"/>
                </a:lnSpc>
                <a:spcAft>
                  <a:spcPts val="0"/>
                </a:spcAft>
              </a:pPr>
              <a:r>
                <a:rPr lang="zh-CN" altLang="zh-CN" kern="0" dirty="0" smtClean="0">
                  <a:ea typeface="仿宋_GB2312"/>
                  <a:cs typeface="宋体"/>
                </a:rPr>
                <a:t>公务员法第六十五条规定：公务员在不同职位之间转任应当具备拟任职位所要求的资格条件，在规定的编制限额和职数内进行。</a:t>
              </a:r>
              <a:endParaRPr lang="zh-CN" altLang="zh-CN" b="0" dirty="0" smtClean="0">
                <a:latin typeface="仿宋_GB2312" pitchFamily="49" charset="-122"/>
                <a:ea typeface="仿宋_GB2312" pitchFamily="49" charset="-122"/>
              </a:endParaRPr>
            </a:p>
            <a:p>
              <a:pPr>
                <a:lnSpc>
                  <a:spcPts val="3000"/>
                </a:lnSpc>
              </a:pPr>
              <a:endParaRPr lang="zh-CN" altLang="en-US" b="0" dirty="0">
                <a:latin typeface="仿宋_GB2312" pitchFamily="49" charset="-122"/>
                <a:ea typeface="仿宋_GB2312"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6" name="矩形 15"/>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矩形 16"/>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9"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grpSp>
        <p:nvGrpSpPr>
          <p:cNvPr id="10" name="组合 9"/>
          <p:cNvGrpSpPr/>
          <p:nvPr/>
        </p:nvGrpSpPr>
        <p:grpSpPr>
          <a:xfrm>
            <a:off x="1043608" y="915566"/>
            <a:ext cx="6768752" cy="3120737"/>
            <a:chOff x="1043608" y="915566"/>
            <a:chExt cx="6768752" cy="3120737"/>
          </a:xfrm>
        </p:grpSpPr>
        <p:sp>
          <p:nvSpPr>
            <p:cNvPr id="9" name="TextBox 8"/>
            <p:cNvSpPr txBox="1"/>
            <p:nvPr/>
          </p:nvSpPr>
          <p:spPr>
            <a:xfrm>
              <a:off x="1259632" y="1635646"/>
              <a:ext cx="6552728" cy="2400657"/>
            </a:xfrm>
            <a:prstGeom prst="rect">
              <a:avLst/>
            </a:prstGeom>
            <a:noFill/>
          </p:spPr>
          <p:txBody>
            <a:bodyPr wrap="square" rtlCol="0">
              <a:spAutoFit/>
            </a:bodyPr>
            <a:lstStyle/>
            <a:p>
              <a:pPr>
                <a:lnSpc>
                  <a:spcPts val="3000"/>
                </a:lnSpc>
                <a:buFont typeface="Wingdings" pitchFamily="2" charset="2"/>
                <a:buChar char="Ø"/>
              </a:pPr>
              <a:r>
                <a:rPr lang="en-US" altLang="zh-CN" dirty="0" smtClean="0">
                  <a:latin typeface="仿宋_GB2312" pitchFamily="49" charset="-122"/>
                  <a:ea typeface="仿宋_GB2312" pitchFamily="49" charset="-122"/>
                </a:rPr>
                <a:t>  </a:t>
              </a:r>
              <a:r>
                <a:rPr lang="zh-CN" altLang="zh-CN" dirty="0" smtClean="0">
                  <a:latin typeface="仿宋_GB2312" pitchFamily="49" charset="-122"/>
                  <a:ea typeface="仿宋_GB2312" pitchFamily="49" charset="-122"/>
                </a:rPr>
                <a:t>专业技术类与其他类别公务员之间转任：</a:t>
              </a:r>
              <a:endParaRPr lang="en-US" altLang="zh-CN" dirty="0" smtClean="0">
                <a:latin typeface="仿宋_GB2312" pitchFamily="49" charset="-122"/>
                <a:ea typeface="仿宋_GB2312" pitchFamily="49" charset="-122"/>
              </a:endParaRP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a:t>
              </a:r>
              <a:r>
                <a:rPr lang="en-US" altLang="zh-CN" b="0" dirty="0" smtClean="0">
                  <a:latin typeface="仿宋_GB2312" pitchFamily="49" charset="-122"/>
                  <a:ea typeface="仿宋_GB2312" pitchFamily="49" charset="-122"/>
                </a:rPr>
                <a:t>1</a:t>
              </a:r>
              <a:r>
                <a:rPr lang="zh-CN" altLang="zh-CN" b="0" dirty="0" smtClean="0">
                  <a:latin typeface="仿宋_GB2312" pitchFamily="49" charset="-122"/>
                  <a:ea typeface="仿宋_GB2312" pitchFamily="49" charset="-122"/>
                </a:rPr>
                <a:t>）专业技术类公务员转任其他职位类别</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a:t>
              </a:r>
              <a:r>
                <a:rPr lang="en-US" altLang="zh-CN" b="0" dirty="0" smtClean="0">
                  <a:latin typeface="仿宋_GB2312" pitchFamily="49" charset="-122"/>
                  <a:ea typeface="仿宋_GB2312" pitchFamily="49" charset="-122"/>
                </a:rPr>
                <a:t>2</a:t>
              </a:r>
              <a:r>
                <a:rPr lang="zh-CN" altLang="zh-CN" b="0" dirty="0" smtClean="0">
                  <a:latin typeface="仿宋_GB2312" pitchFamily="49" charset="-122"/>
                  <a:ea typeface="仿宋_GB2312" pitchFamily="49" charset="-122"/>
                </a:rPr>
                <a:t>）其他职位类别公务员转任专业技术类</a:t>
              </a:r>
              <a:endParaRPr lang="en-US" altLang="zh-CN" b="0" dirty="0" smtClean="0">
                <a:latin typeface="仿宋_GB2312" pitchFamily="49" charset="-122"/>
                <a:ea typeface="仿宋_GB2312" pitchFamily="49" charset="-122"/>
              </a:endParaRPr>
            </a:p>
            <a:p>
              <a:pPr>
                <a:lnSpc>
                  <a:spcPts val="3000"/>
                </a:lnSpc>
                <a:buFont typeface="Wingdings" pitchFamily="2" charset="2"/>
                <a:buChar char="Ø"/>
              </a:pPr>
              <a:r>
                <a:rPr lang="en-US" altLang="zh-CN" b="0" dirty="0" smtClean="0">
                  <a:latin typeface="仿宋_GB2312" pitchFamily="49" charset="-122"/>
                  <a:ea typeface="仿宋_GB2312" pitchFamily="49" charset="-122"/>
                </a:rPr>
                <a:t>  </a:t>
              </a:r>
              <a:r>
                <a:rPr lang="zh-CN" altLang="zh-CN" dirty="0" smtClean="0">
                  <a:latin typeface="仿宋_GB2312" pitchFamily="49" charset="-122"/>
                  <a:ea typeface="仿宋_GB2312" pitchFamily="49" charset="-122"/>
                </a:rPr>
                <a:t>行政执法类与其他类别公务员之间转任：</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a:t>
              </a:r>
              <a:r>
                <a:rPr lang="en-US" altLang="zh-CN" b="0" dirty="0" smtClean="0">
                  <a:latin typeface="仿宋_GB2312" pitchFamily="49" charset="-122"/>
                  <a:ea typeface="仿宋_GB2312" pitchFamily="49" charset="-122"/>
                </a:rPr>
                <a:t>1</a:t>
              </a:r>
              <a:r>
                <a:rPr lang="zh-CN" altLang="zh-CN" b="0" dirty="0" smtClean="0">
                  <a:latin typeface="仿宋_GB2312" pitchFamily="49" charset="-122"/>
                  <a:ea typeface="仿宋_GB2312" pitchFamily="49" charset="-122"/>
                </a:rPr>
                <a:t>）行政执法类公务员转任其他职位类别</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a:t>
              </a:r>
              <a:r>
                <a:rPr lang="en-US" altLang="zh-CN" b="0" dirty="0" smtClean="0">
                  <a:latin typeface="仿宋_GB2312" pitchFamily="49" charset="-122"/>
                  <a:ea typeface="仿宋_GB2312" pitchFamily="49" charset="-122"/>
                </a:rPr>
                <a:t>2</a:t>
              </a:r>
              <a:r>
                <a:rPr lang="zh-CN" altLang="zh-CN" b="0" dirty="0" smtClean="0">
                  <a:latin typeface="仿宋_GB2312" pitchFamily="49" charset="-122"/>
                  <a:ea typeface="仿宋_GB2312" pitchFamily="49" charset="-122"/>
                </a:rPr>
                <a:t>）其他职位类别公务员转任行政执法类</a:t>
              </a:r>
              <a:endParaRPr lang="zh-CN" altLang="zh-CN" b="0" dirty="0">
                <a:latin typeface="仿宋_GB2312" pitchFamily="49" charset="-122"/>
                <a:ea typeface="仿宋_GB2312" pitchFamily="49" charset="-122"/>
              </a:endParaRPr>
            </a:p>
          </p:txBody>
        </p:sp>
        <p:sp>
          <p:nvSpPr>
            <p:cNvPr id="8" name="TextBox 7"/>
            <p:cNvSpPr txBox="1"/>
            <p:nvPr/>
          </p:nvSpPr>
          <p:spPr>
            <a:xfrm>
              <a:off x="1043608" y="915566"/>
              <a:ext cx="5688632" cy="424155"/>
            </a:xfrm>
            <a:prstGeom prst="rect">
              <a:avLst/>
            </a:prstGeom>
            <a:noFill/>
          </p:spPr>
          <p:txBody>
            <a:bodyPr wrap="square" rtlCol="0">
              <a:spAutoFit/>
            </a:bodyPr>
            <a:lstStyle/>
            <a:p>
              <a:pPr>
                <a:lnSpc>
                  <a:spcPts val="3000"/>
                </a:lnSpc>
              </a:pPr>
              <a:r>
                <a:rPr lang="en-US" altLang="zh-CN" sz="2000" dirty="0" smtClean="0">
                  <a:latin typeface="楷体_GB2312" pitchFamily="49" charset="-122"/>
                  <a:ea typeface="楷体_GB2312" pitchFamily="49" charset="-122"/>
                </a:rPr>
                <a:t>   </a:t>
              </a:r>
              <a:r>
                <a:rPr lang="en-US" altLang="zh-CN" sz="1900" dirty="0" smtClean="0">
                  <a:latin typeface="楷体_GB2312" pitchFamily="49" charset="-122"/>
                  <a:ea typeface="楷体_GB2312" pitchFamily="49" charset="-122"/>
                </a:rPr>
                <a:t> </a:t>
              </a:r>
              <a:r>
                <a:rPr lang="zh-CN" altLang="en-US" sz="1900" dirty="0" smtClean="0">
                  <a:latin typeface="楷体_GB2312" pitchFamily="49" charset="-122"/>
                  <a:ea typeface="楷体_GB2312" pitchFamily="49" charset="-122"/>
                </a:rPr>
                <a:t>不同类别公务员之间的转任</a:t>
              </a:r>
              <a:endParaRPr lang="zh-CN" altLang="en-US" sz="1900" dirty="0">
                <a:latin typeface="楷体_GB2312" pitchFamily="49" charset="-122"/>
                <a:ea typeface="楷体_GB2312"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4991424" cy="400050"/>
            <a:chOff x="197" y="263"/>
            <a:chExt cx="3811"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287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eaLnBrk="1" hangingPunct="1"/>
              <a:r>
                <a:rPr lang="zh-CN" altLang="zh-CN" sz="2000" dirty="0" smtClean="0">
                  <a:latin typeface="宋体" pitchFamily="2" charset="-122"/>
                </a:rPr>
                <a:t>“三大类”公务员的日常管理</a:t>
              </a:r>
              <a:endParaRPr lang="zh-CN" altLang="en-US" sz="2000" dirty="0" smtClean="0">
                <a:latin typeface="宋体" pitchFamily="2" charset="-122"/>
              </a:endParaRPr>
            </a:p>
          </p:txBody>
        </p:sp>
      </p:grpSp>
      <p:grpSp>
        <p:nvGrpSpPr>
          <p:cNvPr id="10" name="组合 9"/>
          <p:cNvGrpSpPr/>
          <p:nvPr/>
        </p:nvGrpSpPr>
        <p:grpSpPr>
          <a:xfrm>
            <a:off x="1115616" y="987574"/>
            <a:ext cx="4680520" cy="3120737"/>
            <a:chOff x="1115616" y="987574"/>
            <a:chExt cx="4680520" cy="3120737"/>
          </a:xfrm>
        </p:grpSpPr>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三</a:t>
              </a:r>
              <a:r>
                <a:rPr lang="zh-CN" altLang="zh-CN" sz="2000" b="0" dirty="0" smtClean="0">
                  <a:latin typeface="+mn-ea"/>
                  <a:ea typeface="+mn-ea"/>
                </a:rPr>
                <a:t>）</a:t>
              </a:r>
              <a:r>
                <a:rPr lang="zh-CN" altLang="en-US" sz="2000" b="0" dirty="0" smtClean="0">
                  <a:latin typeface="+mn-ea"/>
                  <a:ea typeface="+mn-ea"/>
                </a:rPr>
                <a:t>其他</a:t>
              </a:r>
              <a:endParaRPr lang="zh-CN" altLang="zh-CN" sz="2000" b="0" dirty="0">
                <a:latin typeface="+mn-ea"/>
                <a:ea typeface="+mn-ea"/>
              </a:endParaRPr>
            </a:p>
          </p:txBody>
        </p:sp>
        <p:sp>
          <p:nvSpPr>
            <p:cNvPr id="9" name="TextBox 8"/>
            <p:cNvSpPr txBox="1"/>
            <p:nvPr/>
          </p:nvSpPr>
          <p:spPr>
            <a:xfrm>
              <a:off x="1475656" y="1707654"/>
              <a:ext cx="2592288" cy="2400657"/>
            </a:xfrm>
            <a:prstGeom prst="rect">
              <a:avLst/>
            </a:prstGeom>
            <a:noFill/>
          </p:spPr>
          <p:txBody>
            <a:bodyPr wrap="square" rtlCol="0">
              <a:spAutoFit/>
            </a:bodyPr>
            <a:lstStyle/>
            <a:p>
              <a:pPr indent="406400" algn="just">
                <a:lnSpc>
                  <a:spcPts val="3000"/>
                </a:lnSpc>
                <a:spcAft>
                  <a:spcPts val="0"/>
                </a:spcAft>
              </a:pPr>
              <a:r>
                <a:rPr lang="en-US" altLang="zh-CN" kern="100" dirty="0" smtClean="0">
                  <a:solidFill>
                    <a:srgbClr val="393939"/>
                  </a:solidFill>
                  <a:latin typeface="仿宋_GB2312" pitchFamily="49" charset="-122"/>
                  <a:ea typeface="仿宋_GB2312" pitchFamily="49" charset="-122"/>
                </a:rPr>
                <a:t>1. </a:t>
              </a:r>
              <a:r>
                <a:rPr lang="zh-CN" altLang="zh-CN" kern="100" dirty="0" smtClean="0">
                  <a:solidFill>
                    <a:srgbClr val="393939"/>
                  </a:solidFill>
                  <a:latin typeface="仿宋_GB2312" pitchFamily="49" charset="-122"/>
                  <a:ea typeface="仿宋_GB2312" pitchFamily="49" charset="-122"/>
                </a:rPr>
                <a:t>分类招录：</a:t>
              </a:r>
              <a:endParaRPr lang="en-US" altLang="zh-CN" kern="100" dirty="0" smtClean="0">
                <a:solidFill>
                  <a:srgbClr val="393939"/>
                </a:solidFill>
                <a:latin typeface="仿宋_GB2312" pitchFamily="49" charset="-122"/>
                <a:ea typeface="仿宋_GB2312" pitchFamily="49" charset="-122"/>
              </a:endParaRPr>
            </a:p>
            <a:p>
              <a:pPr indent="406400" algn="just">
                <a:lnSpc>
                  <a:spcPts val="3000"/>
                </a:lnSpc>
                <a:spcAft>
                  <a:spcPts val="0"/>
                </a:spcAft>
                <a:buAutoNum type="arabicPeriod"/>
              </a:pPr>
              <a:endParaRPr lang="zh-CN" altLang="zh-CN" kern="100" dirty="0" smtClean="0">
                <a:latin typeface="仿宋_GB2312" pitchFamily="49" charset="-122"/>
                <a:ea typeface="仿宋_GB2312" pitchFamily="49" charset="-122"/>
              </a:endParaRPr>
            </a:p>
            <a:p>
              <a:pPr indent="406400" algn="just">
                <a:lnSpc>
                  <a:spcPts val="3000"/>
                </a:lnSpc>
                <a:spcAft>
                  <a:spcPts val="0"/>
                </a:spcAft>
              </a:pPr>
              <a:r>
                <a:rPr lang="en-US" altLang="zh-CN" kern="100" dirty="0" smtClean="0">
                  <a:solidFill>
                    <a:srgbClr val="393939"/>
                  </a:solidFill>
                  <a:latin typeface="仿宋_GB2312" pitchFamily="49" charset="-122"/>
                  <a:ea typeface="仿宋_GB2312" pitchFamily="49" charset="-122"/>
                </a:rPr>
                <a:t>2. </a:t>
              </a:r>
              <a:r>
                <a:rPr lang="zh-CN" altLang="zh-CN" kern="100" dirty="0" smtClean="0">
                  <a:solidFill>
                    <a:srgbClr val="393939"/>
                  </a:solidFill>
                  <a:latin typeface="仿宋_GB2312" pitchFamily="49" charset="-122"/>
                  <a:ea typeface="仿宋_GB2312" pitchFamily="49" charset="-122"/>
                </a:rPr>
                <a:t>分类考核：</a:t>
              </a:r>
              <a:endParaRPr lang="en-US" altLang="zh-CN" kern="100" dirty="0" smtClean="0">
                <a:solidFill>
                  <a:srgbClr val="393939"/>
                </a:solidFill>
                <a:latin typeface="仿宋_GB2312" pitchFamily="49" charset="-122"/>
                <a:ea typeface="仿宋_GB2312" pitchFamily="49" charset="-122"/>
              </a:endParaRPr>
            </a:p>
            <a:p>
              <a:pPr indent="406400" algn="just">
                <a:lnSpc>
                  <a:spcPts val="3000"/>
                </a:lnSpc>
                <a:spcAft>
                  <a:spcPts val="0"/>
                </a:spcAft>
              </a:pPr>
              <a:endParaRPr lang="zh-CN" altLang="zh-CN" kern="100" dirty="0" smtClean="0">
                <a:latin typeface="仿宋_GB2312" pitchFamily="49" charset="-122"/>
                <a:ea typeface="仿宋_GB2312" pitchFamily="49" charset="-122"/>
              </a:endParaRPr>
            </a:p>
            <a:p>
              <a:pPr indent="406400" algn="just">
                <a:lnSpc>
                  <a:spcPts val="3000"/>
                </a:lnSpc>
                <a:spcAft>
                  <a:spcPts val="0"/>
                </a:spcAft>
              </a:pPr>
              <a:r>
                <a:rPr lang="en-US" altLang="zh-CN" kern="100" dirty="0" smtClean="0">
                  <a:solidFill>
                    <a:srgbClr val="393939"/>
                  </a:solidFill>
                  <a:latin typeface="仿宋_GB2312" pitchFamily="49" charset="-122"/>
                  <a:ea typeface="仿宋_GB2312" pitchFamily="49" charset="-122"/>
                </a:rPr>
                <a:t>3. </a:t>
              </a:r>
              <a:r>
                <a:rPr lang="zh-CN" altLang="zh-CN" kern="100" dirty="0" smtClean="0">
                  <a:solidFill>
                    <a:srgbClr val="393939"/>
                  </a:solidFill>
                  <a:latin typeface="仿宋_GB2312" pitchFamily="49" charset="-122"/>
                  <a:ea typeface="仿宋_GB2312" pitchFamily="49" charset="-122"/>
                </a:rPr>
                <a:t>分类培训：</a:t>
              </a:r>
              <a:endParaRPr lang="zh-CN" altLang="zh-CN" kern="100" dirty="0" smtClean="0">
                <a:latin typeface="仿宋_GB2312" pitchFamily="49" charset="-122"/>
                <a:ea typeface="仿宋_GB2312" pitchFamily="49" charset="-122"/>
              </a:endParaRPr>
            </a:p>
            <a:p>
              <a:pPr>
                <a:lnSpc>
                  <a:spcPts val="3000"/>
                </a:lnSpc>
              </a:pPr>
              <a:endParaRPr lang="zh-CN" altLang="en-US" b="0" dirty="0">
                <a:latin typeface="仿宋_GB2312" pitchFamily="49" charset="-122"/>
                <a:ea typeface="仿宋_GB2312"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125095" y="167005"/>
            <a:ext cx="2362200" cy="424815"/>
            <a:chOff x="197" y="263"/>
            <a:chExt cx="3720" cy="669"/>
          </a:xfrm>
        </p:grpSpPr>
        <p:sp>
          <p:nvSpPr>
            <p:cNvPr id="38" name="矩形 37"/>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9" name="矩形 38"/>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flipV="1">
              <a:off x="941" y="875"/>
              <a:ext cx="1383" cy="12"/>
            </a:xfrm>
            <a:prstGeom prst="line">
              <a:avLst/>
            </a:prstGeom>
          </p:spPr>
          <p:style>
            <a:lnRef idx="3">
              <a:schemeClr val="accent3"/>
            </a:lnRef>
            <a:fillRef idx="0">
              <a:schemeClr val="accent3"/>
            </a:fillRef>
            <a:effectRef idx="2">
              <a:schemeClr val="accent3"/>
            </a:effectRef>
            <a:fontRef idx="minor">
              <a:schemeClr val="tx1"/>
            </a:fontRef>
          </p:style>
        </p:cxnSp>
        <p:sp>
          <p:nvSpPr>
            <p:cNvPr id="41" name="文本框 161"/>
            <p:cNvSpPr txBox="1"/>
            <p:nvPr/>
          </p:nvSpPr>
          <p:spPr>
            <a:xfrm>
              <a:off x="850" y="308"/>
              <a:ext cx="3067" cy="624"/>
            </a:xfrm>
            <a:prstGeom prst="rect">
              <a:avLst/>
            </a:prstGeom>
            <a:noFill/>
          </p:spPr>
          <p:txBody>
            <a:bodyPr wrap="square" rtlCol="0">
              <a:spAutoFit/>
            </a:bodyPr>
            <a:lstStyle/>
            <a:p>
              <a:r>
                <a:rPr lang="zh-CN" altLang="en-US" sz="2000" dirty="0" smtClean="0">
                  <a:effectLst>
                    <a:outerShdw blurRad="38100" dist="19050" dir="2700000" algn="tl" rotWithShape="0">
                      <a:schemeClr val="dk1">
                        <a:alpha val="40000"/>
                      </a:schemeClr>
                    </a:outerShdw>
                  </a:effectLst>
                </a:rPr>
                <a:t>结束语</a:t>
              </a:r>
              <a:endParaRPr lang="zh-CN" altLang="en-US" sz="2000" dirty="0">
                <a:solidFill>
                  <a:schemeClr val="tx1"/>
                </a:solidFill>
                <a:effectLst>
                  <a:outerShdw blurRad="38100" dist="19050" dir="2700000" algn="tl" rotWithShape="0">
                    <a:schemeClr val="dk1">
                      <a:alpha val="40000"/>
                    </a:schemeClr>
                  </a:outerShdw>
                </a:effectLst>
              </a:endParaRPr>
            </a:p>
          </p:txBody>
        </p:sp>
      </p:grpSp>
      <p:pic>
        <p:nvPicPr>
          <p:cNvPr id="8" name="图片 7" descr="catchpic-4-41-4104FFDC89B3D9150F51883F93782227.jpg"/>
          <p:cNvPicPr>
            <a:picLocks noChangeAspect="1"/>
          </p:cNvPicPr>
          <p:nvPr/>
        </p:nvPicPr>
        <p:blipFill>
          <a:blip r:embed="rId3" cstate="print"/>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WordArt 3"/>
          <p:cNvSpPr>
            <a:spLocks noTextEdit="1"/>
          </p:cNvSpPr>
          <p:nvPr/>
        </p:nvSpPr>
        <p:spPr>
          <a:xfrm>
            <a:off x="539750" y="1546225"/>
            <a:ext cx="6553200" cy="1997075"/>
          </a:xfrm>
          <a:prstGeom prst="rect">
            <a:avLst/>
          </a:prstGeom>
        </p:spPr>
        <p:txBody>
          <a:bodyPr wrap="none" fromWordArt="1">
            <a:prstTxWarp prst="textDeflate">
              <a:avLst>
                <a:gd name="adj" fmla="val 0"/>
              </a:avLst>
            </a:prstTxWarp>
            <a:normAutofit/>
          </a:bodyPr>
          <a:lstStyle/>
          <a:p>
            <a:pPr algn="ctr"/>
            <a:endParaRPr lang="zh-CN" altLang="en-US" sz="800" b="1">
              <a:ln w="28575" cap="flat" cmpd="sng">
                <a:solidFill>
                  <a:schemeClr val="bg1"/>
                </a:solidFill>
                <a:prstDash val="solid"/>
                <a:headEnd type="none" w="med" len="med"/>
                <a:tailEnd type="none" w="med" len="med"/>
              </a:ln>
              <a:gradFill rotWithShape="1">
                <a:gsLst>
                  <a:gs pos="0">
                    <a:schemeClr val="tx2"/>
                  </a:gs>
                  <a:gs pos="100000">
                    <a:schemeClr val="hlink"/>
                  </a:gs>
                </a:gsLst>
                <a:lin ang="5400000" scaled="1"/>
                <a:tileRect/>
              </a:gradFill>
              <a:effectLst>
                <a:outerShdw dist="107763" dir="2699999" algn="ctr" rotWithShape="0">
                  <a:srgbClr val="000000">
                    <a:alpha val="50000"/>
                  </a:srgbClr>
                </a:outerShdw>
              </a:effectLst>
              <a:latin typeface="微软雅黑" panose="020B0503020204020204" pitchFamily="34" charset="-122"/>
              <a:ea typeface="微软雅黑" panose="020B0503020204020204" pitchFamily="34" charset="-122"/>
            </a:endParaRPr>
          </a:p>
        </p:txBody>
      </p:sp>
      <p:grpSp>
        <p:nvGrpSpPr>
          <p:cNvPr id="5" name="组合 4"/>
          <p:cNvGrpSpPr/>
          <p:nvPr/>
        </p:nvGrpSpPr>
        <p:grpSpPr>
          <a:xfrm>
            <a:off x="1123950" y="1467168"/>
            <a:ext cx="6895465" cy="2277427"/>
            <a:chOff x="1123950" y="1467168"/>
            <a:chExt cx="6895465" cy="2277427"/>
          </a:xfrm>
        </p:grpSpPr>
        <p:sp>
          <p:nvSpPr>
            <p:cNvPr id="2" name="平行四边形 1"/>
            <p:cNvSpPr/>
            <p:nvPr/>
          </p:nvSpPr>
          <p:spPr>
            <a:xfrm>
              <a:off x="1123950" y="3649980"/>
              <a:ext cx="6895465" cy="94615"/>
            </a:xfrm>
            <a:prstGeom prst="parallelogram">
              <a:avLst>
                <a:gd name="adj" fmla="val 200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283" name="文本框 1"/>
            <p:cNvSpPr txBox="1"/>
            <p:nvPr/>
          </p:nvSpPr>
          <p:spPr>
            <a:xfrm>
              <a:off x="1979712" y="1467168"/>
              <a:ext cx="5328592" cy="1862048"/>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11500" dirty="0">
                  <a:latin typeface="方正行楷简体" pitchFamily="65" charset="-122"/>
                  <a:ea typeface="方正行楷简体" pitchFamily="65" charset="-122"/>
                </a:rPr>
                <a:t>谢 </a:t>
              </a:r>
              <a:r>
                <a:rPr lang="zh-CN" altLang="en-US" sz="11500" dirty="0" smtClean="0">
                  <a:latin typeface="方正行楷简体" pitchFamily="65" charset="-122"/>
                  <a:ea typeface="方正行楷简体" pitchFamily="65" charset="-122"/>
                </a:rPr>
                <a:t>谢！</a:t>
              </a:r>
              <a:endParaRPr lang="zh-CN" altLang="en-US" sz="11500" dirty="0">
                <a:latin typeface="方正行楷简体" pitchFamily="65" charset="-122"/>
                <a:ea typeface="方正行楷简体"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7"/>
          <p:cNvGrpSpPr/>
          <p:nvPr/>
        </p:nvGrpSpPr>
        <p:grpSpPr>
          <a:xfrm>
            <a:off x="125095" y="167005"/>
            <a:ext cx="5311001" cy="400050"/>
            <a:chOff x="197" y="263"/>
            <a:chExt cx="4055"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331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lvl="0" eaLnBrk="1" hangingPunct="1"/>
              <a:r>
                <a:rPr lang="zh-CN" altLang="zh-CN" sz="2000" dirty="0" smtClean="0">
                  <a:solidFill>
                    <a:srgbClr val="000000"/>
                  </a:solidFill>
                  <a:latin typeface="宋体" pitchFamily="2" charset="-122"/>
                </a:rPr>
                <a:t>公务员职位分类的概念及历史沿革</a:t>
              </a:r>
              <a:endParaRPr lang="zh-CN" altLang="en-US" sz="2000" dirty="0">
                <a:solidFill>
                  <a:srgbClr val="000000"/>
                </a:solidFill>
                <a:latin typeface="宋体" pitchFamily="2" charset="-122"/>
              </a:endParaRPr>
            </a:p>
          </p:txBody>
        </p:sp>
      </p:grpSp>
      <p:sp>
        <p:nvSpPr>
          <p:cNvPr id="31" name="TextBox 30"/>
          <p:cNvSpPr txBox="1"/>
          <p:nvPr/>
        </p:nvSpPr>
        <p:spPr>
          <a:xfrm>
            <a:off x="1115616" y="987574"/>
            <a:ext cx="4680520" cy="400110"/>
          </a:xfrm>
          <a:prstGeom prst="rect">
            <a:avLst/>
          </a:prstGeom>
          <a:noFill/>
        </p:spPr>
        <p:txBody>
          <a:bodyPr wrap="square" rtlCol="0">
            <a:spAutoFit/>
          </a:bodyPr>
          <a:lstStyle/>
          <a:p>
            <a:r>
              <a:rPr lang="zh-CN" altLang="zh-CN" sz="2000" b="0" dirty="0" smtClean="0">
                <a:latin typeface="+mn-ea"/>
                <a:ea typeface="+mn-ea"/>
              </a:rPr>
              <a:t>（一）公务员职位分类的概念</a:t>
            </a:r>
            <a:endParaRPr lang="zh-CN" altLang="zh-CN" sz="2000" b="0" dirty="0">
              <a:latin typeface="+mn-ea"/>
              <a:ea typeface="+mn-ea"/>
            </a:endParaRPr>
          </a:p>
        </p:txBody>
      </p:sp>
      <p:sp>
        <p:nvSpPr>
          <p:cNvPr id="32" name="TextBox 31"/>
          <p:cNvSpPr txBox="1"/>
          <p:nvPr/>
        </p:nvSpPr>
        <p:spPr>
          <a:xfrm>
            <a:off x="1403648" y="1635646"/>
            <a:ext cx="6264696" cy="2400657"/>
          </a:xfrm>
          <a:prstGeom prst="rect">
            <a:avLst/>
          </a:prstGeom>
          <a:noFill/>
        </p:spPr>
        <p:txBody>
          <a:bodyPr wrap="square" rtlCol="0">
            <a:spAutoFit/>
          </a:bodyPr>
          <a:lstStyle/>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职位分类管理制度是为适应社会化大生产的发展而兴起的一种科学的人事分类制度，是以工作职位为主要依据，按照职位的工作性质、责任轻重、难易程度和所需资格条件等进行分类，并根据不同类型公务员的特点实施管理。它在现代人事管理中占有基础性和决定性地位，是公务员各项管理制度的基础和依据。</a:t>
            </a:r>
            <a:endParaRPr lang="zh-CN" altLang="en-US" b="0" dirty="0">
              <a:latin typeface="仿宋_GB2312" pitchFamily="49" charset="-122"/>
              <a:ea typeface="仿宋_GB2312" pitchFamily="49" charset="-122"/>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5311001" cy="400050"/>
            <a:chOff x="197" y="263"/>
            <a:chExt cx="4055"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331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lvl="0" eaLnBrk="1" hangingPunct="1"/>
              <a:r>
                <a:rPr lang="zh-CN" altLang="zh-CN" sz="2000" dirty="0" smtClean="0">
                  <a:solidFill>
                    <a:srgbClr val="000000"/>
                  </a:solidFill>
                  <a:latin typeface="宋体" pitchFamily="2" charset="-122"/>
                </a:rPr>
                <a:t>公务员职位分类的概念及历史沿革</a:t>
              </a:r>
              <a:endParaRPr lang="zh-CN" altLang="en-US" sz="2000" dirty="0">
                <a:solidFill>
                  <a:srgbClr val="000000"/>
                </a:solidFill>
                <a:latin typeface="宋体" pitchFamily="2" charset="-122"/>
              </a:endParaRPr>
            </a:p>
          </p:txBody>
        </p:sp>
      </p:grpSp>
      <p:grpSp>
        <p:nvGrpSpPr>
          <p:cNvPr id="11" name="组合 10"/>
          <p:cNvGrpSpPr/>
          <p:nvPr/>
        </p:nvGrpSpPr>
        <p:grpSpPr>
          <a:xfrm>
            <a:off x="1403648" y="915566"/>
            <a:ext cx="6696744" cy="3672120"/>
            <a:chOff x="1403648" y="915566"/>
            <a:chExt cx="6696744" cy="3672120"/>
          </a:xfrm>
        </p:grpSpPr>
        <p:sp>
          <p:nvSpPr>
            <p:cNvPr id="9" name="TextBox 8"/>
            <p:cNvSpPr txBox="1"/>
            <p:nvPr/>
          </p:nvSpPr>
          <p:spPr>
            <a:xfrm>
              <a:off x="3851920" y="915566"/>
              <a:ext cx="1008112" cy="400110"/>
            </a:xfrm>
            <a:prstGeom prst="rect">
              <a:avLst/>
            </a:prstGeom>
            <a:noFill/>
          </p:spPr>
          <p:txBody>
            <a:bodyPr wrap="square" rtlCol="0">
              <a:spAutoFit/>
            </a:bodyPr>
            <a:lstStyle/>
            <a:p>
              <a:r>
                <a:rPr lang="zh-CN" altLang="zh-CN" sz="2000" dirty="0" smtClean="0"/>
                <a:t>职</a:t>
              </a:r>
              <a:r>
                <a:rPr lang="en-US" altLang="zh-CN" sz="2000" dirty="0" smtClean="0"/>
                <a:t>    </a:t>
              </a:r>
              <a:r>
                <a:rPr lang="zh-CN" altLang="zh-CN" sz="2000" dirty="0" smtClean="0"/>
                <a:t>位</a:t>
              </a:r>
              <a:endParaRPr lang="zh-CN" altLang="en-US" sz="2000" dirty="0"/>
            </a:p>
          </p:txBody>
        </p:sp>
        <p:sp>
          <p:nvSpPr>
            <p:cNvPr id="8" name="TextBox 7"/>
            <p:cNvSpPr txBox="1"/>
            <p:nvPr/>
          </p:nvSpPr>
          <p:spPr>
            <a:xfrm>
              <a:off x="1403648" y="1491630"/>
              <a:ext cx="6696744" cy="1138773"/>
            </a:xfrm>
            <a:prstGeom prst="rect">
              <a:avLst/>
            </a:prstGeom>
            <a:noFill/>
          </p:spPr>
          <p:txBody>
            <a:bodyPr wrap="square" rtlCol="0">
              <a:spAutoFit/>
            </a:bodyPr>
            <a:lstStyle/>
            <a:p>
              <a:pPr>
                <a:buFont typeface="Wingdings" pitchFamily="2" charset="2"/>
                <a:buChar char="Ø"/>
              </a:pPr>
              <a:r>
                <a:rPr lang="zh-CN" altLang="en-US" dirty="0" smtClean="0">
                  <a:latin typeface="仿宋_GB2312" pitchFamily="49" charset="-122"/>
                  <a:ea typeface="仿宋_GB2312" pitchFamily="49" charset="-122"/>
                </a:rPr>
                <a:t>  定义：</a:t>
              </a:r>
              <a:endParaRPr lang="en-US" altLang="zh-CN" dirty="0" smtClean="0">
                <a:latin typeface="仿宋_GB2312" pitchFamily="49" charset="-122"/>
                <a:ea typeface="仿宋_GB2312" pitchFamily="49" charset="-122"/>
              </a:endParaRP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指上级组织分配给工作人员的职务及其应承担的相应</a:t>
              </a:r>
              <a:endParaRPr lang="en-US" altLang="zh-CN" b="0" dirty="0" smtClean="0">
                <a:latin typeface="仿宋_GB2312" pitchFamily="49" charset="-122"/>
                <a:ea typeface="仿宋_GB2312" pitchFamily="49" charset="-122"/>
              </a:endParaRP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责任，是公务员分类的最基本元素</a:t>
              </a:r>
              <a:r>
                <a:rPr lang="zh-CN" altLang="en-US" b="0" dirty="0" smtClean="0">
                  <a:latin typeface="仿宋_GB2312" pitchFamily="49" charset="-122"/>
                  <a:ea typeface="仿宋_GB2312" pitchFamily="49" charset="-122"/>
                </a:rPr>
                <a:t>。</a:t>
              </a:r>
              <a:endParaRPr lang="zh-CN" altLang="en-US" b="0" dirty="0">
                <a:latin typeface="仿宋_GB2312" pitchFamily="49" charset="-122"/>
                <a:ea typeface="仿宋_GB2312" pitchFamily="49" charset="-122"/>
              </a:endParaRPr>
            </a:p>
          </p:txBody>
        </p:sp>
        <p:sp>
          <p:nvSpPr>
            <p:cNvPr id="10" name="TextBox 9"/>
            <p:cNvSpPr txBox="1"/>
            <p:nvPr/>
          </p:nvSpPr>
          <p:spPr>
            <a:xfrm>
              <a:off x="1403648" y="2571750"/>
              <a:ext cx="6696744" cy="2015936"/>
            </a:xfrm>
            <a:prstGeom prst="rect">
              <a:avLst/>
            </a:prstGeom>
            <a:noFill/>
          </p:spPr>
          <p:txBody>
            <a:bodyPr wrap="square" rtlCol="0">
              <a:spAutoFit/>
            </a:bodyPr>
            <a:lstStyle/>
            <a:p>
              <a:pPr>
                <a:lnSpc>
                  <a:spcPts val="3000"/>
                </a:lnSpc>
                <a:buFont typeface="Wingdings" pitchFamily="2" charset="2"/>
                <a:buChar char="Ø"/>
              </a:pPr>
              <a:r>
                <a:rPr lang="zh-CN" altLang="en-US" dirty="0" smtClean="0">
                  <a:latin typeface="仿宋_GB2312" pitchFamily="49" charset="-122"/>
                  <a:ea typeface="仿宋_GB2312" pitchFamily="49" charset="-122"/>
                </a:rPr>
                <a:t>  特点：</a:t>
              </a:r>
              <a:endParaRPr lang="en-US" altLang="zh-CN" dirty="0" smtClean="0">
                <a:latin typeface="仿宋_GB2312" pitchFamily="49" charset="-122"/>
                <a:ea typeface="仿宋_GB2312" pitchFamily="49" charset="-122"/>
              </a:endParaRP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第一、以“事”为中心设置，不因人设置。</a:t>
              </a:r>
            </a:p>
            <a:p>
              <a:pPr lvl="0">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第二、数量有限，职位数等于编制数。</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第三、具有相对稳定性。</a:t>
              </a:r>
            </a:p>
            <a:p>
              <a:pPr>
                <a:lnSpc>
                  <a:spcPts val="3000"/>
                </a:lnSpc>
              </a:pPr>
              <a:r>
                <a:rPr lang="en-US" altLang="zh-CN" b="0" dirty="0" smtClean="0">
                  <a:latin typeface="仿宋_GB2312" pitchFamily="49" charset="-122"/>
                  <a:ea typeface="仿宋_GB2312" pitchFamily="49" charset="-122"/>
                </a:rPr>
                <a:t>          </a:t>
              </a:r>
              <a:r>
                <a:rPr lang="zh-CN" altLang="zh-CN" b="0" dirty="0" smtClean="0">
                  <a:latin typeface="仿宋_GB2312" pitchFamily="49" charset="-122"/>
                  <a:ea typeface="仿宋_GB2312" pitchFamily="49" charset="-122"/>
                </a:rPr>
                <a:t>第四、职位的确定必须依据一定的标准。</a:t>
              </a:r>
              <a:endParaRPr lang="zh-CN" altLang="en-US" b="0" dirty="0">
                <a:latin typeface="仿宋_GB2312" pitchFamily="49" charset="-122"/>
                <a:ea typeface="仿宋_GB2312"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5311001" cy="400050"/>
            <a:chOff x="197" y="263"/>
            <a:chExt cx="4055"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331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lvl="0" eaLnBrk="1" hangingPunct="1"/>
              <a:r>
                <a:rPr lang="zh-CN" altLang="zh-CN" sz="2000" dirty="0" smtClean="0">
                  <a:solidFill>
                    <a:srgbClr val="000000"/>
                  </a:solidFill>
                  <a:latin typeface="宋体" pitchFamily="2" charset="-122"/>
                </a:rPr>
                <a:t>公务员职位分类的概念及历史沿革</a:t>
              </a:r>
              <a:endParaRPr lang="zh-CN" altLang="en-US" sz="2000" dirty="0">
                <a:solidFill>
                  <a:srgbClr val="000000"/>
                </a:solidFill>
                <a:latin typeface="宋体" pitchFamily="2" charset="-122"/>
              </a:endParaRPr>
            </a:p>
          </p:txBody>
        </p:sp>
      </p:grpSp>
      <p:sp>
        <p:nvSpPr>
          <p:cNvPr id="7" name="TextBox 6"/>
          <p:cNvSpPr txBox="1"/>
          <p:nvPr/>
        </p:nvSpPr>
        <p:spPr>
          <a:xfrm>
            <a:off x="1331640" y="843558"/>
            <a:ext cx="2088232" cy="369332"/>
          </a:xfrm>
          <a:prstGeom prst="rect">
            <a:avLst/>
          </a:prstGeom>
          <a:noFill/>
        </p:spPr>
        <p:txBody>
          <a:bodyPr wrap="square" rtlCol="0">
            <a:spAutoFit/>
          </a:bodyPr>
          <a:lstStyle/>
          <a:p>
            <a:r>
              <a:rPr lang="zh-CN" altLang="en-US" dirty="0" smtClean="0"/>
              <a:t>品位制</a:t>
            </a:r>
            <a:r>
              <a:rPr lang="en-US" altLang="zh-CN" dirty="0" smtClean="0"/>
              <a:t>&amp;</a:t>
            </a:r>
            <a:r>
              <a:rPr lang="zh-CN" altLang="en-US" dirty="0" smtClean="0"/>
              <a:t>职位制</a:t>
            </a:r>
            <a:endParaRPr lang="zh-CN" altLang="en-US" dirty="0"/>
          </a:p>
        </p:txBody>
      </p:sp>
      <p:graphicFrame>
        <p:nvGraphicFramePr>
          <p:cNvPr id="13" name="表格 12"/>
          <p:cNvGraphicFramePr>
            <a:graphicFrameLocks noGrp="1"/>
          </p:cNvGraphicFramePr>
          <p:nvPr/>
        </p:nvGraphicFramePr>
        <p:xfrm>
          <a:off x="1331640" y="1491630"/>
          <a:ext cx="6624736" cy="3024336"/>
        </p:xfrm>
        <a:graphic>
          <a:graphicData uri="http://schemas.openxmlformats.org/drawingml/2006/table">
            <a:tbl>
              <a:tblPr firstRow="1" bandRow="1">
                <a:tableStyleId>{5C22544A-7EE6-4342-B048-85BDC9FD1C3A}</a:tableStyleId>
              </a:tblPr>
              <a:tblGrid>
                <a:gridCol w="1584176"/>
                <a:gridCol w="2520280"/>
                <a:gridCol w="2520280"/>
              </a:tblGrid>
              <a:tr h="370840">
                <a:tc>
                  <a:txBody>
                    <a:bodyPr/>
                    <a:lstStyle/>
                    <a:p>
                      <a:endParaRPr lang="zh-CN" altLang="en-US" dirty="0"/>
                    </a:p>
                  </a:txBody>
                  <a:tcPr/>
                </a:tc>
                <a:tc>
                  <a:txBody>
                    <a:bodyPr/>
                    <a:lstStyle/>
                    <a:p>
                      <a:pPr algn="ctr"/>
                      <a:r>
                        <a:rPr lang="zh-CN" altLang="en-US" dirty="0" smtClean="0"/>
                        <a:t>品位制</a:t>
                      </a:r>
                      <a:endParaRPr lang="zh-CN" altLang="en-US" dirty="0"/>
                    </a:p>
                  </a:txBody>
                  <a:tcPr anchor="ctr"/>
                </a:tc>
                <a:tc>
                  <a:txBody>
                    <a:bodyPr/>
                    <a:lstStyle/>
                    <a:p>
                      <a:pPr algn="ctr"/>
                      <a:r>
                        <a:rPr lang="zh-CN" altLang="en-US" dirty="0" smtClean="0"/>
                        <a:t>职位制</a:t>
                      </a:r>
                      <a:endParaRPr lang="zh-CN" altLang="en-US" dirty="0"/>
                    </a:p>
                  </a:txBody>
                  <a:tcPr anchor="ctr"/>
                </a:tc>
              </a:tr>
              <a:tr h="1213336">
                <a:tc>
                  <a:txBody>
                    <a:bodyPr/>
                    <a:lstStyle/>
                    <a:p>
                      <a:pPr algn="ctr"/>
                      <a:r>
                        <a:rPr lang="zh-CN" altLang="en-US" b="1" dirty="0" smtClean="0">
                          <a:latin typeface="仿宋_GB2312" pitchFamily="49" charset="-122"/>
                          <a:ea typeface="仿宋_GB2312" pitchFamily="49" charset="-122"/>
                        </a:rPr>
                        <a:t>侧重点</a:t>
                      </a:r>
                      <a:endParaRPr lang="zh-CN" altLang="en-US" b="1" dirty="0">
                        <a:latin typeface="仿宋_GB2312" pitchFamily="49" charset="-122"/>
                        <a:ea typeface="仿宋_GB2312" pitchFamily="49" charset="-122"/>
                      </a:endParaRPr>
                    </a:p>
                  </a:txBody>
                  <a:tcPr anchor="ctr"/>
                </a:tc>
                <a:tc>
                  <a:txBody>
                    <a:bodyPr/>
                    <a:lstStyle/>
                    <a:p>
                      <a:r>
                        <a:rPr kumimoji="0" lang="zh-CN" altLang="zh-CN" sz="1800" kern="1200" dirty="0" smtClean="0">
                          <a:solidFill>
                            <a:schemeClr val="dk1"/>
                          </a:solidFill>
                          <a:latin typeface="仿宋_GB2312" pitchFamily="49" charset="-122"/>
                          <a:ea typeface="仿宋_GB2312" pitchFamily="49" charset="-122"/>
                          <a:cs typeface="+mn-cs"/>
                        </a:rPr>
                        <a:t>以人为中心，侧重人的资历条件</a:t>
                      </a:r>
                      <a:endParaRPr lang="zh-CN" altLang="en-US" dirty="0">
                        <a:latin typeface="仿宋_GB2312" pitchFamily="49" charset="-122"/>
                        <a:ea typeface="仿宋_GB2312" pitchFamily="49"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zh-CN" sz="1800" kern="1200" dirty="0" smtClean="0">
                          <a:solidFill>
                            <a:schemeClr val="dk1"/>
                          </a:solidFill>
                          <a:latin typeface="仿宋_GB2312" pitchFamily="49" charset="-122"/>
                          <a:ea typeface="仿宋_GB2312" pitchFamily="49" charset="-122"/>
                          <a:cs typeface="+mn-cs"/>
                        </a:rPr>
                        <a:t>以事为中心，侧重职位的职务、职责和职权</a:t>
                      </a:r>
                      <a:endParaRPr lang="zh-CN" altLang="en-US" dirty="0">
                        <a:latin typeface="仿宋_GB2312" pitchFamily="49" charset="-122"/>
                        <a:ea typeface="仿宋_GB2312" pitchFamily="49" charset="-122"/>
                      </a:endParaRPr>
                    </a:p>
                  </a:txBody>
                  <a:tcPr anchor="ctr"/>
                </a:tc>
              </a:tr>
              <a:tr h="1440160">
                <a:tc>
                  <a:txBody>
                    <a:bodyPr/>
                    <a:lstStyle/>
                    <a:p>
                      <a:pPr algn="ctr"/>
                      <a:r>
                        <a:rPr lang="zh-CN" altLang="en-US" b="1" dirty="0" smtClean="0">
                          <a:latin typeface="仿宋_GB2312" pitchFamily="49" charset="-122"/>
                          <a:ea typeface="仿宋_GB2312" pitchFamily="49" charset="-122"/>
                        </a:rPr>
                        <a:t>选人途径和</a:t>
                      </a:r>
                      <a:endParaRPr lang="en-US" altLang="zh-CN" b="1" dirty="0" smtClean="0">
                        <a:latin typeface="仿宋_GB2312" pitchFamily="49" charset="-122"/>
                        <a:ea typeface="仿宋_GB2312" pitchFamily="49" charset="-122"/>
                      </a:endParaRPr>
                    </a:p>
                    <a:p>
                      <a:pPr algn="ctr"/>
                      <a:r>
                        <a:rPr lang="zh-CN" altLang="en-US" b="1" dirty="0" smtClean="0">
                          <a:latin typeface="仿宋_GB2312" pitchFamily="49" charset="-122"/>
                          <a:ea typeface="仿宋_GB2312" pitchFamily="49" charset="-122"/>
                        </a:rPr>
                        <a:t>发展空间</a:t>
                      </a:r>
                      <a:endParaRPr lang="zh-CN" altLang="en-US" b="1" dirty="0">
                        <a:latin typeface="仿宋_GB2312" pitchFamily="49" charset="-122"/>
                        <a:ea typeface="仿宋_GB2312" pitchFamily="49"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zh-CN" sz="1800" kern="1200" dirty="0" smtClean="0">
                          <a:solidFill>
                            <a:schemeClr val="dk1"/>
                          </a:solidFill>
                          <a:latin typeface="仿宋_GB2312" pitchFamily="49" charset="-122"/>
                          <a:ea typeface="仿宋_GB2312" pitchFamily="49" charset="-122"/>
                          <a:cs typeface="+mn-cs"/>
                        </a:rPr>
                        <a:t>利于吸收教育程度较高的优秀人才，便于公务员流动，但不利于公务员专业化发展</a:t>
                      </a:r>
                      <a:endParaRPr lang="zh-CN" altLang="en-US" dirty="0">
                        <a:latin typeface="仿宋_GB2312" pitchFamily="49" charset="-122"/>
                        <a:ea typeface="仿宋_GB2312" pitchFamily="49" charset="-122"/>
                      </a:endParaRPr>
                    </a:p>
                  </a:txBody>
                  <a:tcPr anchor="ctr"/>
                </a:tc>
                <a:tc>
                  <a:txBody>
                    <a:bodyPr/>
                    <a:lstStyle/>
                    <a:p>
                      <a:r>
                        <a:rPr kumimoji="0" lang="zh-CN" altLang="zh-CN" sz="1800" kern="1200" dirty="0" smtClean="0">
                          <a:solidFill>
                            <a:schemeClr val="dk1"/>
                          </a:solidFill>
                          <a:latin typeface="仿宋_GB2312" pitchFamily="49" charset="-122"/>
                          <a:ea typeface="仿宋_GB2312" pitchFamily="49" charset="-122"/>
                          <a:cs typeface="+mn-cs"/>
                        </a:rPr>
                        <a:t>按职位要求择人，利于公务员专业化发展，但灵活性不足，不利于人才流动</a:t>
                      </a:r>
                      <a:endParaRPr lang="zh-CN" altLang="en-US" dirty="0">
                        <a:latin typeface="仿宋_GB2312" pitchFamily="49" charset="-122"/>
                        <a:ea typeface="仿宋_GB2312" pitchFamily="49" charset="-122"/>
                      </a:endParaRPr>
                    </a:p>
                  </a:txBody>
                  <a:tcPr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7"/>
          <p:cNvGrpSpPr/>
          <p:nvPr/>
        </p:nvGrpSpPr>
        <p:grpSpPr>
          <a:xfrm>
            <a:off x="125095" y="167005"/>
            <a:ext cx="5311001" cy="400050"/>
            <a:chOff x="197" y="263"/>
            <a:chExt cx="4055" cy="630"/>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331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30"/>
            </a:xfrm>
            <a:prstGeom prst="rect">
              <a:avLst/>
            </a:prstGeom>
            <a:noFill/>
          </p:spPr>
          <p:txBody>
            <a:bodyPr wrap="square" rtlCol="0">
              <a:spAutoFit/>
            </a:bodyPr>
            <a:lstStyle/>
            <a:p>
              <a:pPr lvl="0" eaLnBrk="1" hangingPunct="1"/>
              <a:r>
                <a:rPr lang="zh-CN" altLang="zh-CN" sz="2000" dirty="0" smtClean="0">
                  <a:solidFill>
                    <a:srgbClr val="000000"/>
                  </a:solidFill>
                  <a:latin typeface="宋体" pitchFamily="2" charset="-122"/>
                </a:rPr>
                <a:t>公务员职位分类的概念及历史沿革</a:t>
              </a:r>
              <a:endParaRPr lang="zh-CN" altLang="en-US" sz="2000" dirty="0">
                <a:solidFill>
                  <a:srgbClr val="000000"/>
                </a:solidFill>
                <a:latin typeface="宋体" pitchFamily="2" charset="-122"/>
              </a:endParaRPr>
            </a:p>
          </p:txBody>
        </p:sp>
      </p:grpSp>
      <p:sp>
        <p:nvSpPr>
          <p:cNvPr id="31" name="TextBox 30"/>
          <p:cNvSpPr txBox="1"/>
          <p:nvPr/>
        </p:nvSpPr>
        <p:spPr>
          <a:xfrm>
            <a:off x="827584" y="987574"/>
            <a:ext cx="4680520" cy="400110"/>
          </a:xfrm>
          <a:prstGeom prst="rect">
            <a:avLst/>
          </a:prstGeom>
          <a:noFill/>
        </p:spPr>
        <p:txBody>
          <a:bodyPr wrap="square" rtlCol="0">
            <a:spAutoFit/>
          </a:bodyPr>
          <a:lstStyle/>
          <a:p>
            <a:r>
              <a:rPr lang="zh-CN" altLang="zh-CN" sz="2000" b="0" dirty="0" smtClean="0">
                <a:latin typeface="+mn-ea"/>
                <a:ea typeface="+mn-ea"/>
              </a:rPr>
              <a:t>（</a:t>
            </a:r>
            <a:r>
              <a:rPr lang="zh-CN" altLang="en-US" sz="2000" b="0" dirty="0" smtClean="0">
                <a:latin typeface="+mn-ea"/>
                <a:ea typeface="+mn-ea"/>
              </a:rPr>
              <a:t>二</a:t>
            </a:r>
            <a:r>
              <a:rPr lang="zh-CN" altLang="zh-CN" sz="2000" b="0" dirty="0" smtClean="0">
                <a:latin typeface="+mn-ea"/>
                <a:ea typeface="+mn-ea"/>
              </a:rPr>
              <a:t>）公务员职位分类历史沿革</a:t>
            </a:r>
            <a:endParaRPr lang="zh-CN" altLang="zh-CN" sz="2000" b="0" dirty="0">
              <a:latin typeface="+mn-ea"/>
              <a:ea typeface="+mn-ea"/>
            </a:endParaRPr>
          </a:p>
        </p:txBody>
      </p:sp>
      <p:sp>
        <p:nvSpPr>
          <p:cNvPr id="188418" name="五边形 1"/>
          <p:cNvSpPr>
            <a:spLocks noChangeArrowheads="1"/>
          </p:cNvSpPr>
          <p:nvPr/>
        </p:nvSpPr>
        <p:spPr bwMode="auto">
          <a:xfrm>
            <a:off x="1080000" y="1476000"/>
            <a:ext cx="4176065" cy="504000"/>
          </a:xfrm>
          <a:prstGeom prst="homePlate">
            <a:avLst>
              <a:gd name="adj" fmla="val 0"/>
            </a:avLst>
          </a:prstGeom>
          <a:noFill/>
          <a:ln>
            <a:noFill/>
            <a:headEnd type="none" w="med" len="med"/>
            <a:tailEnd type="none" w="med" len="med"/>
          </a:ln>
          <a:effectLst>
            <a:softEdge rad="31750"/>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rtl="0" eaLnBrk="1" hangingPunct="1">
              <a:buFont typeface="Wingdings" pitchFamily="2" charset="2"/>
              <a:buChar char="Ø"/>
            </a:pPr>
            <a:r>
              <a:rPr lang="en-US" altLang="zh-CN" dirty="0" smtClean="0">
                <a:latin typeface="仿宋_GB2312" pitchFamily="49" charset="-122"/>
                <a:ea typeface="仿宋_GB2312" pitchFamily="49" charset="-122"/>
              </a:rPr>
              <a:t> 1993</a:t>
            </a:r>
            <a:r>
              <a:rPr lang="zh-CN" altLang="zh-CN" dirty="0" smtClean="0">
                <a:latin typeface="仿宋_GB2312" pitchFamily="49" charset="-122"/>
                <a:ea typeface="仿宋_GB2312" pitchFamily="49" charset="-122"/>
              </a:rPr>
              <a:t>年《国家公务员暂行条例》</a:t>
            </a:r>
            <a:endParaRPr kumimoji="0" lang="zh-CN" sz="1400" b="0" i="0" u="none" strike="noStrike" cap="none" normalizeH="0" baseline="0" dirty="0" smtClean="0">
              <a:ln>
                <a:noFill/>
              </a:ln>
              <a:solidFill>
                <a:schemeClr val="tx1"/>
              </a:solidFill>
              <a:effectLst/>
              <a:latin typeface="仿宋_GB2312" pitchFamily="49" charset="-122"/>
              <a:ea typeface="仿宋_GB2312" pitchFamily="49" charset="-122"/>
              <a:cs typeface="宋体" pitchFamily="2" charset="-122"/>
            </a:endParaRPr>
          </a:p>
        </p:txBody>
      </p:sp>
      <p:sp>
        <p:nvSpPr>
          <p:cNvPr id="15" name="五边形 1"/>
          <p:cNvSpPr>
            <a:spLocks noChangeArrowheads="1"/>
          </p:cNvSpPr>
          <p:nvPr/>
        </p:nvSpPr>
        <p:spPr bwMode="auto">
          <a:xfrm>
            <a:off x="1080000" y="2088000"/>
            <a:ext cx="4464497" cy="504000"/>
          </a:xfrm>
          <a:prstGeom prst="homePlate">
            <a:avLst>
              <a:gd name="adj" fmla="val 0"/>
            </a:avLst>
          </a:prstGeom>
          <a:noFill/>
          <a:ln>
            <a:noFill/>
            <a:headEnd type="none" w="med" len="med"/>
            <a:tailEnd type="none" w="med" len="med"/>
          </a:ln>
          <a:effectLst>
            <a:softEdge rad="31750"/>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rtl="0" eaLnBrk="1" hangingPunct="1">
              <a:buFont typeface="Wingdings" pitchFamily="2" charset="2"/>
              <a:buChar char="Ø"/>
            </a:pPr>
            <a:r>
              <a:rPr lang="en-US" altLang="zh-CN" dirty="0" smtClean="0">
                <a:latin typeface="仿宋_GB2312" pitchFamily="49" charset="-122"/>
                <a:ea typeface="仿宋_GB2312" pitchFamily="49" charset="-122"/>
              </a:rPr>
              <a:t> 2006</a:t>
            </a:r>
            <a:r>
              <a:rPr lang="zh-CN" altLang="zh-CN" dirty="0" smtClean="0">
                <a:latin typeface="仿宋_GB2312" pitchFamily="49" charset="-122"/>
                <a:ea typeface="仿宋_GB2312" pitchFamily="49" charset="-122"/>
              </a:rPr>
              <a:t>年《中华人民共和国公务员法》</a:t>
            </a:r>
          </a:p>
        </p:txBody>
      </p:sp>
      <p:sp>
        <p:nvSpPr>
          <p:cNvPr id="16" name="五边形 1"/>
          <p:cNvSpPr>
            <a:spLocks noChangeArrowheads="1"/>
          </p:cNvSpPr>
          <p:nvPr/>
        </p:nvSpPr>
        <p:spPr bwMode="auto">
          <a:xfrm>
            <a:off x="1080000" y="2808000"/>
            <a:ext cx="7812480" cy="504056"/>
          </a:xfrm>
          <a:prstGeom prst="homePlate">
            <a:avLst>
              <a:gd name="adj" fmla="val 0"/>
            </a:avLst>
          </a:prstGeom>
          <a:noFill/>
          <a:ln>
            <a:noFill/>
            <a:headEnd type="none" w="med" len="med"/>
            <a:tailEnd type="none" w="med" len="med"/>
          </a:ln>
          <a:effectLst>
            <a:softEdge rad="31750"/>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rtl="0" eaLnBrk="1" hangingPunct="1">
              <a:buFont typeface="Wingdings" pitchFamily="2" charset="2"/>
              <a:buChar char="Ø"/>
            </a:pPr>
            <a:r>
              <a:rPr lang="en-US" altLang="zh-CN" dirty="0" smtClean="0">
                <a:latin typeface="仿宋_GB2312" pitchFamily="49" charset="-122"/>
                <a:ea typeface="仿宋_GB2312" pitchFamily="49" charset="-122"/>
              </a:rPr>
              <a:t> 2009</a:t>
            </a:r>
            <a:r>
              <a:rPr lang="zh-CN" altLang="zh-CN" dirty="0" smtClean="0">
                <a:latin typeface="仿宋_GB2312" pitchFamily="49" charset="-122"/>
                <a:ea typeface="仿宋_GB2312" pitchFamily="49" charset="-122"/>
              </a:rPr>
              <a:t>年《关于印发公安机关执法勤务机构人民警察警员职务套改方案的</a:t>
            </a:r>
            <a:r>
              <a:rPr lang="en-US" altLang="zh-CN" dirty="0" smtClean="0">
                <a:latin typeface="仿宋_GB2312" pitchFamily="49" charset="-122"/>
                <a:ea typeface="仿宋_GB2312" pitchFamily="49" charset="-122"/>
              </a:rPr>
              <a:t>  </a:t>
            </a:r>
          </a:p>
          <a:p>
            <a:pPr lvl="0" rtl="0" eaLnBrk="1" hangingPunct="1"/>
            <a:r>
              <a:rPr lang="en-US" altLang="zh-CN" dirty="0" smtClean="0">
                <a:latin typeface="仿宋_GB2312" pitchFamily="49" charset="-122"/>
                <a:ea typeface="仿宋_GB2312" pitchFamily="49" charset="-122"/>
              </a:rPr>
              <a:t>  </a:t>
            </a:r>
            <a:r>
              <a:rPr lang="zh-CN" altLang="zh-CN" dirty="0" smtClean="0">
                <a:latin typeface="仿宋_GB2312" pitchFamily="49" charset="-122"/>
                <a:ea typeface="仿宋_GB2312" pitchFamily="49" charset="-122"/>
              </a:rPr>
              <a:t>通知》</a:t>
            </a:r>
          </a:p>
        </p:txBody>
      </p:sp>
      <p:sp>
        <p:nvSpPr>
          <p:cNvPr id="17" name="五边形 1"/>
          <p:cNvSpPr>
            <a:spLocks noChangeArrowheads="1"/>
          </p:cNvSpPr>
          <p:nvPr/>
        </p:nvSpPr>
        <p:spPr bwMode="auto">
          <a:xfrm>
            <a:off x="1115616" y="3435846"/>
            <a:ext cx="7812480" cy="504000"/>
          </a:xfrm>
          <a:prstGeom prst="homePlate">
            <a:avLst>
              <a:gd name="adj" fmla="val 0"/>
            </a:avLst>
          </a:prstGeom>
          <a:noFill/>
          <a:ln>
            <a:noFill/>
            <a:headEnd type="none" w="med" len="med"/>
            <a:tailEnd type="none" w="med" len="med"/>
          </a:ln>
          <a:effectLst>
            <a:softEdge rad="31750"/>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rtl="0" eaLnBrk="1" hangingPunct="1">
              <a:buFont typeface="Wingdings" pitchFamily="2" charset="2"/>
              <a:buChar char="Ø"/>
            </a:pPr>
            <a:r>
              <a:rPr lang="en-US" altLang="zh-CN" dirty="0" smtClean="0">
                <a:latin typeface="仿宋_GB2312" pitchFamily="49" charset="-122"/>
                <a:ea typeface="仿宋_GB2312" pitchFamily="49" charset="-122"/>
              </a:rPr>
              <a:t> 2014</a:t>
            </a:r>
            <a:r>
              <a:rPr lang="zh-CN" altLang="zh-CN" dirty="0" smtClean="0">
                <a:latin typeface="仿宋_GB2312" pitchFamily="49" charset="-122"/>
                <a:ea typeface="仿宋_GB2312" pitchFamily="49" charset="-122"/>
              </a:rPr>
              <a:t>年《关于印制</a:t>
            </a:r>
            <a:r>
              <a:rPr lang="en-US" altLang="zh-CN" dirty="0" smtClean="0">
                <a:latin typeface="仿宋_GB2312" pitchFamily="49" charset="-122"/>
                <a:ea typeface="仿宋_GB2312" pitchFamily="49" charset="-122"/>
              </a:rPr>
              <a:t>&lt;</a:t>
            </a:r>
            <a:r>
              <a:rPr lang="zh-CN" altLang="zh-CN" dirty="0" smtClean="0">
                <a:latin typeface="仿宋_GB2312" pitchFamily="49" charset="-122"/>
                <a:ea typeface="仿宋_GB2312" pitchFamily="49" charset="-122"/>
              </a:rPr>
              <a:t>关于司法体制改革试点若干问题的框架意见</a:t>
            </a:r>
            <a:r>
              <a:rPr lang="en-US" altLang="zh-CN" dirty="0" smtClean="0">
                <a:latin typeface="仿宋_GB2312" pitchFamily="49" charset="-122"/>
                <a:ea typeface="仿宋_GB2312" pitchFamily="49" charset="-122"/>
              </a:rPr>
              <a:t>&gt;</a:t>
            </a:r>
            <a:r>
              <a:rPr lang="zh-CN" altLang="zh-CN" dirty="0" smtClean="0">
                <a:latin typeface="仿宋_GB2312" pitchFamily="49" charset="-122"/>
                <a:ea typeface="仿宋_GB2312" pitchFamily="49" charset="-122"/>
              </a:rPr>
              <a:t>的通知》</a:t>
            </a:r>
          </a:p>
        </p:txBody>
      </p:sp>
      <p:sp>
        <p:nvSpPr>
          <p:cNvPr id="18" name="五边形 1"/>
          <p:cNvSpPr>
            <a:spLocks noChangeArrowheads="1"/>
          </p:cNvSpPr>
          <p:nvPr/>
        </p:nvSpPr>
        <p:spPr bwMode="auto">
          <a:xfrm>
            <a:off x="1115616" y="4155926"/>
            <a:ext cx="7956496" cy="504000"/>
          </a:xfrm>
          <a:prstGeom prst="homePlate">
            <a:avLst>
              <a:gd name="adj" fmla="val 0"/>
            </a:avLst>
          </a:prstGeom>
          <a:noFill/>
          <a:ln>
            <a:noFill/>
            <a:headEnd type="none" w="med" len="med"/>
            <a:tailEnd type="none" w="med" len="med"/>
          </a:ln>
          <a:effectLst>
            <a:softEdge rad="31750"/>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rtl="0" eaLnBrk="1" hangingPunct="1">
              <a:buFont typeface="Wingdings" pitchFamily="2" charset="2"/>
              <a:buChar char="Ø"/>
            </a:pPr>
            <a:r>
              <a:rPr lang="en-US" altLang="zh-CN" dirty="0" smtClean="0">
                <a:latin typeface="仿宋_GB2312" pitchFamily="49" charset="-122"/>
                <a:ea typeface="仿宋_GB2312" pitchFamily="49" charset="-122"/>
              </a:rPr>
              <a:t> 2016</a:t>
            </a:r>
            <a:r>
              <a:rPr lang="zh-CN" altLang="zh-CN" dirty="0" smtClean="0">
                <a:latin typeface="仿宋_GB2312" pitchFamily="49" charset="-122"/>
                <a:ea typeface="仿宋_GB2312" pitchFamily="49" charset="-122"/>
              </a:rPr>
              <a:t>年《专业技术类公务员管理规定（试行）》和《行政执法类公务员管</a:t>
            </a:r>
            <a:endParaRPr lang="en-US" altLang="zh-CN" dirty="0" smtClean="0">
              <a:latin typeface="仿宋_GB2312" pitchFamily="49" charset="-122"/>
              <a:ea typeface="仿宋_GB2312" pitchFamily="49" charset="-122"/>
            </a:endParaRPr>
          </a:p>
          <a:p>
            <a:pPr lvl="0" rtl="0" eaLnBrk="1" hangingPunct="1"/>
            <a:r>
              <a:rPr lang="en-US" altLang="zh-CN" dirty="0" smtClean="0">
                <a:latin typeface="仿宋_GB2312" pitchFamily="49" charset="-122"/>
                <a:ea typeface="仿宋_GB2312" pitchFamily="49" charset="-122"/>
              </a:rPr>
              <a:t>  </a:t>
            </a:r>
            <a:r>
              <a:rPr lang="zh-CN" altLang="zh-CN" dirty="0" smtClean="0">
                <a:latin typeface="仿宋_GB2312" pitchFamily="49" charset="-122"/>
                <a:ea typeface="仿宋_GB2312" pitchFamily="49" charset="-122"/>
              </a:rPr>
              <a:t>理规定（试行）》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8418"/>
                                        </p:tgtEl>
                                        <p:attrNameLst>
                                          <p:attrName>style.visibility</p:attrName>
                                        </p:attrNameLst>
                                      </p:cBhvr>
                                      <p:to>
                                        <p:strVal val="visible"/>
                                      </p:to>
                                    </p:set>
                                    <p:animEffect transition="in" filter="blinds(horizontal)">
                                      <p:cBhvr>
                                        <p:cTn id="12" dur="1000"/>
                                        <p:tgtEl>
                                          <p:spTgt spid="1884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88418"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1925638" y="1274400"/>
            <a:ext cx="5486400" cy="719976"/>
            <a:chOff x="1152" y="1275"/>
            <a:chExt cx="3456" cy="450"/>
          </a:xfrm>
        </p:grpSpPr>
        <p:grpSp>
          <p:nvGrpSpPr>
            <p:cNvPr id="3" name="Group 3"/>
            <p:cNvGrpSpPr/>
            <p:nvPr/>
          </p:nvGrpSpPr>
          <p:grpSpPr>
            <a:xfrm>
              <a:off x="1152" y="1275"/>
              <a:ext cx="480" cy="419"/>
              <a:chOff x="1110" y="2656"/>
              <a:chExt cx="1549" cy="1351"/>
            </a:xfrm>
          </p:grpSpPr>
          <p:sp>
            <p:nvSpPr>
              <p:cNvPr id="105"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06"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07" name="AutoShape 6"/>
              <p:cNvSpPr>
                <a:spLocks noChangeArrowheads="1"/>
              </p:cNvSpPr>
              <p:nvPr/>
            </p:nvSpPr>
            <p:spPr bwMode="gray">
              <a:xfrm>
                <a:off x="1200"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08"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109" name="Text Box 12"/>
            <p:cNvSpPr txBox="1"/>
            <p:nvPr/>
          </p:nvSpPr>
          <p:spPr>
            <a:xfrm>
              <a:off x="1776" y="1323"/>
              <a:ext cx="2832" cy="269"/>
            </a:xfrm>
            <a:prstGeom prst="rect">
              <a:avLst/>
            </a:prstGeom>
            <a:noFill/>
            <a:ln w="9525">
              <a:noFill/>
            </a:ln>
            <a:scene3d>
              <a:camera prst="orthographicFront"/>
              <a:lightRig rig="threePt" dir="t"/>
            </a:scene3d>
            <a:sp3d>
              <a:bevelT prst="relaxedInset"/>
              <a:bevelB w="152400" h="50800" prst="softRound"/>
            </a:sp3d>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r>
                <a:rPr lang="zh-CN" altLang="zh-CN" sz="2200" dirty="0" smtClean="0">
                  <a:solidFill>
                    <a:srgbClr val="000000"/>
                  </a:solidFill>
                  <a:latin typeface="方正综艺简体" pitchFamily="65" charset="-122"/>
                  <a:ea typeface="方正综艺简体" pitchFamily="65" charset="-122"/>
                </a:rPr>
                <a:t>公务员职位分类的概念及历史沿革</a:t>
              </a:r>
              <a:endParaRPr lang="zh-CN" altLang="en-US" sz="2200" dirty="0">
                <a:solidFill>
                  <a:srgbClr val="000000"/>
                </a:solidFill>
                <a:latin typeface="方正综艺简体" pitchFamily="65" charset="-122"/>
                <a:ea typeface="方正综艺简体" pitchFamily="65" charset="-122"/>
              </a:endParaRPr>
            </a:p>
          </p:txBody>
        </p:sp>
        <p:sp>
          <p:nvSpPr>
            <p:cNvPr id="110" name="Text Box 13"/>
            <p:cNvSpPr txBox="1"/>
            <p:nvPr/>
          </p:nvSpPr>
          <p:spPr>
            <a:xfrm>
              <a:off x="1232" y="1337"/>
              <a:ext cx="310" cy="388"/>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a:solidFill>
                    <a:schemeClr val="bg1"/>
                  </a:solidFill>
                  <a:latin typeface="Arial" panose="020B0604020202020204" pitchFamily="34" charset="0"/>
                </a:rPr>
                <a:t>一</a:t>
              </a:r>
              <a:endParaRPr lang="en-US" altLang="zh-CN" sz="2400" dirty="0">
                <a:solidFill>
                  <a:schemeClr val="bg1"/>
                </a:solidFill>
                <a:latin typeface="Arial" panose="020B0604020202020204" pitchFamily="34" charset="0"/>
              </a:endParaRPr>
            </a:p>
          </p:txBody>
        </p:sp>
      </p:grpSp>
      <p:grpSp>
        <p:nvGrpSpPr>
          <p:cNvPr id="4" name="组合 157"/>
          <p:cNvGrpSpPr/>
          <p:nvPr/>
        </p:nvGrpSpPr>
        <p:grpSpPr>
          <a:xfrm>
            <a:off x="125095" y="167005"/>
            <a:ext cx="2574290" cy="396240"/>
            <a:chOff x="197" y="263"/>
            <a:chExt cx="4054" cy="624"/>
          </a:xfrm>
        </p:grpSpPr>
        <p:sp>
          <p:nvSpPr>
            <p:cNvPr id="159" name="矩形 158"/>
            <p:cNvSpPr/>
            <p:nvPr/>
          </p:nvSpPr>
          <p:spPr>
            <a:xfrm>
              <a:off x="197" y="263"/>
              <a:ext cx="540" cy="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0" name="矩形 159"/>
            <p:cNvSpPr/>
            <p:nvPr/>
          </p:nvSpPr>
          <p:spPr>
            <a:xfrm>
              <a:off x="486" y="526"/>
              <a:ext cx="360" cy="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flipV="1">
              <a:off x="941" y="875"/>
              <a:ext cx="3311" cy="12"/>
            </a:xfrm>
            <a:prstGeom prst="line">
              <a:avLst/>
            </a:prstGeom>
          </p:spPr>
          <p:style>
            <a:lnRef idx="3">
              <a:schemeClr val="accent3"/>
            </a:lnRef>
            <a:fillRef idx="0">
              <a:schemeClr val="accent3"/>
            </a:fillRef>
            <a:effectRef idx="2">
              <a:schemeClr val="accent3"/>
            </a:effectRef>
            <a:fontRef idx="minor">
              <a:schemeClr val="tx1"/>
            </a:fontRef>
          </p:style>
        </p:cxnSp>
        <p:sp>
          <p:nvSpPr>
            <p:cNvPr id="162" name="文本框 161"/>
            <p:cNvSpPr txBox="1"/>
            <p:nvPr/>
          </p:nvSpPr>
          <p:spPr>
            <a:xfrm>
              <a:off x="941" y="263"/>
              <a:ext cx="3067" cy="624"/>
            </a:xfrm>
            <a:prstGeom prst="rect">
              <a:avLst/>
            </a:prstGeom>
            <a:noFill/>
          </p:spPr>
          <p:txBody>
            <a:bodyPr wrap="square" rtlCol="0">
              <a:spAutoFit/>
            </a:bodyPr>
            <a:lstStyle/>
            <a:p>
              <a:r>
                <a:rPr lang="zh-CN" altLang="en-US" sz="2000">
                  <a:solidFill>
                    <a:schemeClr val="tx1"/>
                  </a:solidFill>
                  <a:effectLst>
                    <a:outerShdw blurRad="38100" dist="19050" dir="2700000" algn="tl" rotWithShape="0">
                      <a:schemeClr val="dk1">
                        <a:alpha val="40000"/>
                      </a:schemeClr>
                    </a:outerShdw>
                  </a:effectLst>
                </a:rPr>
                <a:t>目录</a:t>
              </a:r>
            </a:p>
          </p:txBody>
        </p:sp>
      </p:grpSp>
      <p:grpSp>
        <p:nvGrpSpPr>
          <p:cNvPr id="5" name="Group 32"/>
          <p:cNvGrpSpPr/>
          <p:nvPr/>
        </p:nvGrpSpPr>
        <p:grpSpPr>
          <a:xfrm>
            <a:off x="1926000" y="2354400"/>
            <a:ext cx="5486400" cy="720000"/>
            <a:chOff x="1152" y="1275"/>
            <a:chExt cx="3456" cy="419"/>
          </a:xfrm>
        </p:grpSpPr>
        <p:grpSp>
          <p:nvGrpSpPr>
            <p:cNvPr id="6" name="Group 3"/>
            <p:cNvGrpSpPr/>
            <p:nvPr/>
          </p:nvGrpSpPr>
          <p:grpSpPr>
            <a:xfrm>
              <a:off x="1152" y="1275"/>
              <a:ext cx="480" cy="419"/>
              <a:chOff x="1110" y="2656"/>
              <a:chExt cx="1549" cy="1351"/>
            </a:xfrm>
          </p:grpSpPr>
          <p:sp>
            <p:nvSpPr>
              <p:cNvPr id="61"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2"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3" name="AutoShape 6"/>
              <p:cNvSpPr>
                <a:spLocks noChangeArrowheads="1"/>
              </p:cNvSpPr>
              <p:nvPr/>
            </p:nvSpPr>
            <p:spPr bwMode="gray">
              <a:xfrm>
                <a:off x="1201"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8"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59" name="Text Box 12"/>
            <p:cNvSpPr txBox="1"/>
            <p:nvPr/>
          </p:nvSpPr>
          <p:spPr>
            <a:xfrm>
              <a:off x="1776" y="1323"/>
              <a:ext cx="2832" cy="25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r>
                <a:rPr lang="zh-CN" altLang="zh-CN" sz="2200" dirty="0" smtClean="0">
                  <a:solidFill>
                    <a:srgbClr val="FF0000"/>
                  </a:solidFill>
                  <a:latin typeface="方正综艺简体" pitchFamily="65" charset="-122"/>
                  <a:ea typeface="方正综艺简体" pitchFamily="65" charset="-122"/>
                </a:rPr>
                <a:t>公务员职位分类相关政策规定</a:t>
              </a:r>
              <a:endParaRPr lang="zh-CN" altLang="en-US" sz="2200" dirty="0" smtClean="0">
                <a:solidFill>
                  <a:srgbClr val="FF0000"/>
                </a:solidFill>
                <a:latin typeface="方正综艺简体" pitchFamily="65" charset="-122"/>
                <a:ea typeface="方正综艺简体" pitchFamily="65" charset="-122"/>
              </a:endParaRPr>
            </a:p>
          </p:txBody>
        </p:sp>
        <p:sp>
          <p:nvSpPr>
            <p:cNvPr id="60" name="Text Box 13"/>
            <p:cNvSpPr txBox="1"/>
            <p:nvPr/>
          </p:nvSpPr>
          <p:spPr>
            <a:xfrm>
              <a:off x="1232" y="1337"/>
              <a:ext cx="310" cy="289"/>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smtClean="0">
                  <a:solidFill>
                    <a:schemeClr val="bg1"/>
                  </a:solidFill>
                  <a:latin typeface="Arial" panose="020B0604020202020204" pitchFamily="34" charset="0"/>
                </a:rPr>
                <a:t>二</a:t>
              </a:r>
              <a:endParaRPr lang="en-US" altLang="zh-CN" sz="2400" dirty="0">
                <a:solidFill>
                  <a:schemeClr val="bg1"/>
                </a:solidFill>
                <a:latin typeface="Arial" panose="020B0604020202020204" pitchFamily="34" charset="0"/>
              </a:endParaRPr>
            </a:p>
          </p:txBody>
        </p:sp>
      </p:grpSp>
      <p:grpSp>
        <p:nvGrpSpPr>
          <p:cNvPr id="7" name="Group 32"/>
          <p:cNvGrpSpPr/>
          <p:nvPr/>
        </p:nvGrpSpPr>
        <p:grpSpPr>
          <a:xfrm>
            <a:off x="1926000" y="3434400"/>
            <a:ext cx="5486400" cy="720000"/>
            <a:chOff x="1152" y="1275"/>
            <a:chExt cx="3456" cy="419"/>
          </a:xfrm>
        </p:grpSpPr>
        <p:grpSp>
          <p:nvGrpSpPr>
            <p:cNvPr id="8" name="Group 3"/>
            <p:cNvGrpSpPr/>
            <p:nvPr/>
          </p:nvGrpSpPr>
          <p:grpSpPr>
            <a:xfrm>
              <a:off x="1152" y="1275"/>
              <a:ext cx="480" cy="419"/>
              <a:chOff x="1110" y="2656"/>
              <a:chExt cx="1549" cy="1351"/>
            </a:xfrm>
          </p:grpSpPr>
          <p:sp>
            <p:nvSpPr>
              <p:cNvPr id="69"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70"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71" name="AutoShape 6"/>
              <p:cNvSpPr>
                <a:spLocks noChangeArrowheads="1"/>
              </p:cNvSpPr>
              <p:nvPr/>
            </p:nvSpPr>
            <p:spPr bwMode="gray">
              <a:xfrm>
                <a:off x="1200" y="2738"/>
                <a:ext cx="1349"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6" name="Line 11"/>
            <p:cNvSpPr/>
            <p:nvPr/>
          </p:nvSpPr>
          <p:spPr>
            <a:xfrm>
              <a:off x="1536" y="1659"/>
              <a:ext cx="3024" cy="0"/>
            </a:xfrm>
            <a:prstGeom prst="line">
              <a:avLst/>
            </a:prstGeom>
            <a:ln w="25400" cap="flat" cmpd="sng">
              <a:solidFill>
                <a:srgbClr val="C0C0C0"/>
              </a:solidFill>
              <a:prstDash val="sysDot"/>
              <a:headEnd type="none" w="med" len="med"/>
              <a:tailEnd type="oval" w="med" len="med"/>
            </a:ln>
          </p:spPr>
        </p:sp>
        <p:sp>
          <p:nvSpPr>
            <p:cNvPr id="67" name="Text Box 12"/>
            <p:cNvSpPr txBox="1"/>
            <p:nvPr/>
          </p:nvSpPr>
          <p:spPr>
            <a:xfrm>
              <a:off x="1776" y="1323"/>
              <a:ext cx="2832" cy="26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indent="0" eaLnBrk="1" hangingPunct="1">
                <a:lnSpc>
                  <a:spcPct val="100000"/>
                </a:lnSpc>
                <a:spcBef>
                  <a:spcPct val="0"/>
                </a:spcBef>
                <a:buNone/>
              </a:pPr>
              <a:r>
                <a:rPr lang="zh-CN" altLang="zh-CN" sz="2200" dirty="0" smtClean="0">
                  <a:solidFill>
                    <a:srgbClr val="000000"/>
                  </a:solidFill>
                  <a:latin typeface="方正综艺简体" pitchFamily="65" charset="-122"/>
                  <a:ea typeface="方正综艺简体" pitchFamily="65" charset="-122"/>
                </a:rPr>
                <a:t>“三大类”公务员的日常管理</a:t>
              </a:r>
              <a:endParaRPr lang="zh-CN" altLang="en-US" sz="2200" dirty="0" smtClean="0">
                <a:solidFill>
                  <a:srgbClr val="000000"/>
                </a:solidFill>
                <a:latin typeface="方正综艺简体" pitchFamily="65" charset="-122"/>
                <a:ea typeface="方正综艺简体" pitchFamily="65" charset="-122"/>
              </a:endParaRPr>
            </a:p>
          </p:txBody>
        </p:sp>
        <p:sp>
          <p:nvSpPr>
            <p:cNvPr id="68" name="Text Box 13"/>
            <p:cNvSpPr txBox="1"/>
            <p:nvPr/>
          </p:nvSpPr>
          <p:spPr>
            <a:xfrm>
              <a:off x="1232" y="1337"/>
              <a:ext cx="310" cy="289"/>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kern="1200">
                  <a:solidFill>
                    <a:schemeClr val="tx1"/>
                  </a:solidFill>
                  <a:latin typeface="+mn-lt"/>
                  <a:ea typeface="+mn-ea"/>
                  <a:cs typeface="+mn-cs"/>
                </a:defRPr>
              </a:lvl5pPr>
            </a:lstStyle>
            <a:p>
              <a:pPr marL="0" lvl="0" indent="0" algn="ctr">
                <a:lnSpc>
                  <a:spcPct val="100000"/>
                </a:lnSpc>
                <a:spcBef>
                  <a:spcPct val="0"/>
                </a:spcBef>
                <a:buNone/>
              </a:pPr>
              <a:r>
                <a:rPr lang="zh-CN" altLang="en-US" sz="2400" dirty="0" smtClean="0">
                  <a:solidFill>
                    <a:schemeClr val="bg1"/>
                  </a:solidFill>
                  <a:latin typeface="Arial" panose="020B0604020202020204" pitchFamily="34" charset="0"/>
                </a:rPr>
                <a:t>三</a:t>
              </a:r>
              <a:endParaRPr lang="en-US" altLang="zh-CN" sz="2400" dirty="0">
                <a:solidFill>
                  <a:schemeClr val="bg1"/>
                </a:solidFill>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5"/>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华丽">
  <a:themeElements>
    <a:clrScheme name="华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华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TotalTime>
  <Words>2956</Words>
  <Application>Microsoft Office PowerPoint</Application>
  <PresentationFormat>全屏显示(16:9)</PresentationFormat>
  <Paragraphs>426</Paragraphs>
  <Slides>47</Slides>
  <Notes>47</Notes>
  <HiddenSlides>0</HiddenSlides>
  <MMClips>0</MMClips>
  <ScaleCrop>false</ScaleCrop>
  <HeadingPairs>
    <vt:vector size="4" baseType="variant">
      <vt:variant>
        <vt:lpstr>主题</vt:lpstr>
      </vt:variant>
      <vt:variant>
        <vt:i4>2</vt:i4>
      </vt:variant>
      <vt:variant>
        <vt:lpstr>幻灯片标题</vt:lpstr>
      </vt:variant>
      <vt:variant>
        <vt:i4>47</vt:i4>
      </vt:variant>
    </vt:vector>
  </HeadingPairs>
  <TitlesOfParts>
    <vt:vector size="49" baseType="lpstr">
      <vt:lpstr>自定义设计方案</vt:lpstr>
      <vt:lpstr>华丽</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2016年全国公务员统计 系统软件新版讲解 （软件操作）</dc:title>
  <dc:creator>Administrator</dc:creator>
  <cp:lastModifiedBy>Administrator</cp:lastModifiedBy>
  <cp:revision>492</cp:revision>
  <dcterms:created xsi:type="dcterms:W3CDTF">2016-11-26T15:17:32Z</dcterms:created>
  <dcterms:modified xsi:type="dcterms:W3CDTF">2017-05-22T03:26:01Z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